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976CAB-A1BC-4CE7-BC50-AC571D966C5F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1DF4D0-34EE-4D68-9366-55F5DE87CBB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بحوث سياسية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مدرس مساعد :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د.سند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وليد سعيد</a:t>
            </a: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كلية العلوم السياسية / الجامعة المستنصرية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74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</a:rPr>
              <a:t>اولاً : ما هية المنهجية العلمية .</a:t>
            </a:r>
          </a:p>
          <a:p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</a:rPr>
              <a:t>ثانياً : أصول الاقتباس وقواعد التوثيق.</a:t>
            </a:r>
          </a:p>
          <a:p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</a:rPr>
              <a:t> ثالثاً : مناهج البحث في العلوم السياسية .</a:t>
            </a:r>
          </a:p>
          <a:p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</a:rPr>
              <a:t> رابعاً : لغة البحث العلمي .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مفردات المادة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05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المنهجية العلمية </a:t>
            </a:r>
          </a:p>
          <a:p>
            <a:pPr algn="just"/>
            <a:r>
              <a:rPr lang="ar-IQ" dirty="0" smtClean="0">
                <a:solidFill>
                  <a:srgbClr val="0070C0"/>
                </a:solidFill>
              </a:rPr>
              <a:t>هي عملية تطبيق مجموعة من القواعد والخطوات المنظمة لدراسة مشكلة أو ظاهرة ما وصولاً إلى حلول أو نتائج أو حقائق معينة .</a:t>
            </a:r>
          </a:p>
          <a:p>
            <a:pPr algn="just"/>
            <a:r>
              <a:rPr lang="ar-IQ" dirty="0" smtClean="0"/>
              <a:t>ان  المنهجية العلمية في الدراسات السياسية هي الطريقة او الاسلوب الذي يلتزم به الباحث منذ لحظة شروعة في دراسة قضية او ظاهرة او مشكلة سياسية معينة ، من خلال التزامه بجملة من المبادى والمعايير التي تعد جزء من مواصفات الباحث الناجح ، ومن ثم اتباعة لجملة من الخطوات والقواعد والادوات والمناهج ، وذلك بغية التوصل الى نتائج معينة او اثبات حقائق جديدة.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اولاً: ما </a:t>
            </a:r>
            <a:r>
              <a:rPr lang="ar-IQ" sz="3600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هية المنهجية العلمية</a:t>
            </a:r>
            <a:endParaRPr lang="ar-IQ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1- اختيار موضوع البحث 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2- مقدمة البحث / </a:t>
            </a:r>
            <a:r>
              <a:rPr lang="ar-IQ" sz="3200" dirty="0" smtClean="0">
                <a:solidFill>
                  <a:srgbClr val="0070C0"/>
                </a:solidFill>
              </a:rPr>
              <a:t>أهمية البحث ، اشكالية البحث ، فرضية البحث ، مناهج البحث ، المفاتيح او المفاهيم الاساسية للبحث ، الدراسات السابقة ، هيكلية البحث.</a:t>
            </a:r>
          </a:p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3- الاطار النظري.</a:t>
            </a:r>
          </a:p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خطوات البحث العلمي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7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126</TotalTime>
  <Words>181</Words>
  <Application>Microsoft Office PowerPoint</Application>
  <PresentationFormat>عرض على الشاشة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Book Antiqua</vt:lpstr>
      <vt:lpstr>Simplified Arabic</vt:lpstr>
      <vt:lpstr>Times New Roman</vt:lpstr>
      <vt:lpstr>Wingdings</vt:lpstr>
      <vt:lpstr>Hardcover</vt:lpstr>
      <vt:lpstr>بحوث سياسية</vt:lpstr>
      <vt:lpstr>مفردات المادة</vt:lpstr>
      <vt:lpstr>اولاً: ما هية المنهجية العلمية</vt:lpstr>
      <vt:lpstr>خطوات البحث العلمي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سياسية</dc:title>
  <dc:creator>Maher</dc:creator>
  <cp:lastModifiedBy>user</cp:lastModifiedBy>
  <cp:revision>16</cp:revision>
  <dcterms:created xsi:type="dcterms:W3CDTF">2020-12-04T15:56:32Z</dcterms:created>
  <dcterms:modified xsi:type="dcterms:W3CDTF">2022-10-10T18:14:08Z</dcterms:modified>
</cp:coreProperties>
</file>