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5EDD5-A135-4566-8D03-FC5528B79F06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1B31D-3F3F-48C9-AAB8-01C69891C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5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988E8EE-4B29-47DE-8EBE-561EEF0FD7FE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2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DD-6A65-4A71-AC8D-482660704C28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5A51EA4-EBA5-4C0F-9DC3-D8658C7B5827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3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EA2C4F8-D617-4A45-9E00-4ACAC7E089C8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640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0FFEA7E-6308-4D0D-8116-7E3613C5EE14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40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59CF1-9A03-45E9-B4FC-FB452CF0EC27}" type="datetime1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9A2E-A54D-488F-95F5-7C89A84CD6A5}" type="datetime1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32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F918-6746-4BD0-A1C4-1C8A7ADCBE65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92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84F34C-C841-45D4-AEB8-97E1D314C04E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A09D-6E89-4B2B-AE5C-7C0B130C0F47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2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72AB26-812D-4492-838C-93284294B703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1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8F6C-87F0-4CA3-A7A7-2CCE5BDAA719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9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DEEE-F2CE-4D60-A9B6-357E920C8FC6}" type="datetime1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EA4B2-6D17-4826-B933-CA85B28FF59D}" type="datetime1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3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FA2A-51DB-496C-BC41-3279A36E67D0}" type="datetime1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9C103-CEEB-498A-83E3-C92C1971ACBD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AFB1-CFEC-4A64-B211-067C8F63FB81}" type="datetime1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1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6FDD8-28A8-4DE0-B4CB-88F5636E945E}" type="datetime1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6E65-C2D1-411E-931F-F265B68D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795D-EFCB-100E-97BA-2C10A722D0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>
                <a:latin typeface="Gill Sans MT" panose="020B0502020104020203"/>
              </a:rPr>
              <a:t>Computer Course</a:t>
            </a:r>
            <a:br>
              <a:rPr lang="en-US" sz="4000" dirty="0">
                <a:latin typeface="Gill Sans MT" panose="020B0502020104020203"/>
              </a:rPr>
            </a:br>
            <a:r>
              <a:rPr lang="ar-IQ" sz="4000" dirty="0">
                <a:latin typeface="Gill Sans MT" panose="020B0502020104020203"/>
              </a:rPr>
              <a:t>منهاج مادة الحاسوب للعام الدراسي 2024-2025</a:t>
            </a:r>
            <a:br>
              <a:rPr lang="ar-IQ" sz="4000" dirty="0">
                <a:latin typeface="Gill Sans MT" panose="020B0502020104020203"/>
              </a:rPr>
            </a:br>
            <a:r>
              <a:rPr lang="ar-IQ" sz="4000" dirty="0" err="1">
                <a:latin typeface="Gill Sans MT" panose="020B0502020104020203"/>
              </a:rPr>
              <a:t>م.م</a:t>
            </a:r>
            <a:r>
              <a:rPr lang="ar-IQ" sz="4000" dirty="0">
                <a:latin typeface="Gill Sans MT" panose="020B0502020104020203"/>
              </a:rPr>
              <a:t>. احمد رمزي رشيد</a:t>
            </a:r>
            <a:br>
              <a:rPr lang="en-US" sz="4000" dirty="0">
                <a:latin typeface="Gill Sans MT" panose="020B0502020104020203"/>
              </a:rPr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B5894-1999-DCB4-286E-CACBD813C4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2800"/>
              <a:t>المحاضرة التاسعة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772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F40C-31C0-506C-A6A1-1560342B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- شريط القوائم الرئيسية: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0577A-2752-DC1C-577D-CA1DC1B2D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/>
              <a:t>1- قائمة الملف (</a:t>
            </a:r>
            <a:r>
              <a:rPr lang="en-US" dirty="0"/>
              <a:t>File</a:t>
            </a:r>
            <a:r>
              <a:rPr lang="ar-IQ" dirty="0"/>
              <a:t>):-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217E6B-41A2-400E-A0CA-B6E3876C2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53" y="496666"/>
            <a:ext cx="3297566" cy="6112855"/>
          </a:xfrm>
          <a:prstGeom prst="rect">
            <a:avLst/>
          </a:prstGeom>
        </p:spPr>
      </p:pic>
      <p:sp>
        <p:nvSpPr>
          <p:cNvPr id="6" name="Callout: Line 5">
            <a:extLst>
              <a:ext uri="{FF2B5EF4-FFF2-40B4-BE49-F238E27FC236}">
                <a16:creationId xmlns:a16="http://schemas.microsoft.com/office/drawing/2014/main" id="{16414FB1-BDF2-BA95-6218-1C94AB216F33}"/>
              </a:ext>
            </a:extLst>
          </p:cNvPr>
          <p:cNvSpPr/>
          <p:nvPr/>
        </p:nvSpPr>
        <p:spPr>
          <a:xfrm>
            <a:off x="3856381" y="639316"/>
            <a:ext cx="2415209" cy="444050"/>
          </a:xfrm>
          <a:prstGeom prst="borderCallout1">
            <a:avLst>
              <a:gd name="adj1" fmla="val 81250"/>
              <a:gd name="adj2" fmla="val 78"/>
              <a:gd name="adj3" fmla="val 112500"/>
              <a:gd name="adj4" fmla="val -38333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العودة الى الصفحة الرئيسية</a:t>
            </a:r>
            <a:endParaRPr lang="en-US" dirty="0"/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C0181780-D69D-3AE9-37C1-872E95F63456}"/>
              </a:ext>
            </a:extLst>
          </p:cNvPr>
          <p:cNvSpPr/>
          <p:nvPr/>
        </p:nvSpPr>
        <p:spPr>
          <a:xfrm>
            <a:off x="3851414" y="1112709"/>
            <a:ext cx="2415209" cy="331831"/>
          </a:xfrm>
          <a:prstGeom prst="borderCallout1">
            <a:avLst>
              <a:gd name="adj1" fmla="val 81250"/>
              <a:gd name="adj2" fmla="val 78"/>
              <a:gd name="adj3" fmla="val 85641"/>
              <a:gd name="adj4" fmla="val -4450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فتح مستند جديد</a:t>
            </a:r>
            <a:endParaRPr lang="en-US" dirty="0"/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93612E84-D3CC-F2FF-67F9-584BC6167D9D}"/>
              </a:ext>
            </a:extLst>
          </p:cNvPr>
          <p:cNvSpPr/>
          <p:nvPr/>
        </p:nvSpPr>
        <p:spPr>
          <a:xfrm>
            <a:off x="3851414" y="1546331"/>
            <a:ext cx="2415209" cy="331831"/>
          </a:xfrm>
          <a:prstGeom prst="borderCallout1">
            <a:avLst>
              <a:gd name="adj1" fmla="val 81250"/>
              <a:gd name="adj2" fmla="val 78"/>
              <a:gd name="adj3" fmla="val 79813"/>
              <a:gd name="adj4" fmla="val -45741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فتح مستند موجود في الحاسبة</a:t>
            </a:r>
            <a:endParaRPr lang="en-US" dirty="0"/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2CFCB1A7-DE81-C5FA-204E-C4176AA936ED}"/>
              </a:ext>
            </a:extLst>
          </p:cNvPr>
          <p:cNvSpPr/>
          <p:nvPr/>
        </p:nvSpPr>
        <p:spPr>
          <a:xfrm>
            <a:off x="3851413" y="1960433"/>
            <a:ext cx="2415209" cy="331831"/>
          </a:xfrm>
          <a:prstGeom prst="borderCallout1">
            <a:avLst>
              <a:gd name="adj1" fmla="val 81250"/>
              <a:gd name="adj2" fmla="val 78"/>
              <a:gd name="adj3" fmla="val 82548"/>
              <a:gd name="adj4" fmla="val -41214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إضافة تطبيق مساعد للبرنامج</a:t>
            </a:r>
            <a:endParaRPr lang="en-US" dirty="0"/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6EF36D0C-7707-CF49-6706-DB3C790B689B}"/>
              </a:ext>
            </a:extLst>
          </p:cNvPr>
          <p:cNvSpPr/>
          <p:nvPr/>
        </p:nvSpPr>
        <p:spPr>
          <a:xfrm>
            <a:off x="3851413" y="2380325"/>
            <a:ext cx="2415209" cy="329421"/>
          </a:xfrm>
          <a:prstGeom prst="borderCallout1">
            <a:avLst>
              <a:gd name="adj1" fmla="val 29958"/>
              <a:gd name="adj2" fmla="val 490"/>
              <a:gd name="adj3" fmla="val 28020"/>
              <a:gd name="adj4" fmla="val -4450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600" dirty="0"/>
              <a:t>معلومات حول تفاصيل البرنامج</a:t>
            </a:r>
            <a:endParaRPr lang="en-US" dirty="0"/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34FFCA9C-C006-3F72-F4F2-C08C49E8D582}"/>
              </a:ext>
            </a:extLst>
          </p:cNvPr>
          <p:cNvSpPr/>
          <p:nvPr/>
        </p:nvSpPr>
        <p:spPr>
          <a:xfrm>
            <a:off x="6356072" y="2487721"/>
            <a:ext cx="2415209" cy="444050"/>
          </a:xfrm>
          <a:prstGeom prst="borderCallout1">
            <a:avLst>
              <a:gd name="adj1" fmla="val 85727"/>
              <a:gd name="adj2" fmla="val 490"/>
              <a:gd name="adj3" fmla="val 76687"/>
              <a:gd name="adj4" fmla="val -154794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حفظ المستند في نفس الملف</a:t>
            </a:r>
            <a:endParaRPr lang="en-US" dirty="0"/>
          </a:p>
        </p:txBody>
      </p:sp>
      <p:sp>
        <p:nvSpPr>
          <p:cNvPr id="12" name="Callout: Line 11">
            <a:extLst>
              <a:ext uri="{FF2B5EF4-FFF2-40B4-BE49-F238E27FC236}">
                <a16:creationId xmlns:a16="http://schemas.microsoft.com/office/drawing/2014/main" id="{3E622F4D-0906-544A-0CCD-23C37E147BCA}"/>
              </a:ext>
            </a:extLst>
          </p:cNvPr>
          <p:cNvSpPr/>
          <p:nvPr/>
        </p:nvSpPr>
        <p:spPr>
          <a:xfrm>
            <a:off x="3851413" y="2930831"/>
            <a:ext cx="2415209" cy="444050"/>
          </a:xfrm>
          <a:prstGeom prst="borderCallout1">
            <a:avLst>
              <a:gd name="adj1" fmla="val 27531"/>
              <a:gd name="adj2" fmla="val 78"/>
              <a:gd name="adj3" fmla="val 20730"/>
              <a:gd name="adj4" fmla="val -4450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حفظ المستند في ملف جديد</a:t>
            </a:r>
            <a:endParaRPr lang="en-US" dirty="0"/>
          </a:p>
        </p:txBody>
      </p:sp>
      <p:sp>
        <p:nvSpPr>
          <p:cNvPr id="13" name="Callout: Line 12">
            <a:extLst>
              <a:ext uri="{FF2B5EF4-FFF2-40B4-BE49-F238E27FC236}">
                <a16:creationId xmlns:a16="http://schemas.microsoft.com/office/drawing/2014/main" id="{0C619E97-DE45-D4EA-9256-088ACAC7A9D7}"/>
              </a:ext>
            </a:extLst>
          </p:cNvPr>
          <p:cNvSpPr/>
          <p:nvPr/>
        </p:nvSpPr>
        <p:spPr>
          <a:xfrm>
            <a:off x="3851412" y="3429000"/>
            <a:ext cx="2415209" cy="326295"/>
          </a:xfrm>
          <a:prstGeom prst="borderCallout1">
            <a:avLst>
              <a:gd name="adj1" fmla="val 53836"/>
              <a:gd name="adj2" fmla="val -334"/>
              <a:gd name="adj3" fmla="val 48533"/>
              <a:gd name="adj4" fmla="val -51090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طباعة المستند</a:t>
            </a:r>
            <a:endParaRPr lang="en-US" dirty="0"/>
          </a:p>
        </p:txBody>
      </p:sp>
      <p:sp>
        <p:nvSpPr>
          <p:cNvPr id="14" name="Callout: Line 13">
            <a:extLst>
              <a:ext uri="{FF2B5EF4-FFF2-40B4-BE49-F238E27FC236}">
                <a16:creationId xmlns:a16="http://schemas.microsoft.com/office/drawing/2014/main" id="{BC2AB448-F438-6819-E5AC-88FBA45E927D}"/>
              </a:ext>
            </a:extLst>
          </p:cNvPr>
          <p:cNvSpPr/>
          <p:nvPr/>
        </p:nvSpPr>
        <p:spPr>
          <a:xfrm>
            <a:off x="6356072" y="3762572"/>
            <a:ext cx="2415209" cy="444050"/>
          </a:xfrm>
          <a:prstGeom prst="borderCallout1">
            <a:avLst>
              <a:gd name="adj1" fmla="val 29769"/>
              <a:gd name="adj2" fmla="val 1313"/>
              <a:gd name="adj3" fmla="val 25207"/>
              <a:gd name="adj4" fmla="val -149856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مشاركة المستند عبر الانترنت</a:t>
            </a:r>
            <a:endParaRPr lang="en-US" dirty="0"/>
          </a:p>
        </p:txBody>
      </p:sp>
      <p:sp>
        <p:nvSpPr>
          <p:cNvPr id="15" name="Callout: Line 14">
            <a:extLst>
              <a:ext uri="{FF2B5EF4-FFF2-40B4-BE49-F238E27FC236}">
                <a16:creationId xmlns:a16="http://schemas.microsoft.com/office/drawing/2014/main" id="{BE721160-D248-354F-7DF5-FFCF502B96FF}"/>
              </a:ext>
            </a:extLst>
          </p:cNvPr>
          <p:cNvSpPr/>
          <p:nvPr/>
        </p:nvSpPr>
        <p:spPr>
          <a:xfrm>
            <a:off x="3851411" y="3963590"/>
            <a:ext cx="2415209" cy="444050"/>
          </a:xfrm>
          <a:prstGeom prst="borderCallout1">
            <a:avLst>
              <a:gd name="adj1" fmla="val 36484"/>
              <a:gd name="adj2" fmla="val 1724"/>
              <a:gd name="adj3" fmla="val 34160"/>
              <a:gd name="adj4" fmla="val -48621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تصدير الملف بصيغ مختلفة</a:t>
            </a:r>
            <a:endParaRPr lang="en-US" dirty="0"/>
          </a:p>
        </p:txBody>
      </p:sp>
      <p:sp>
        <p:nvSpPr>
          <p:cNvPr id="16" name="Callout: Line 15">
            <a:extLst>
              <a:ext uri="{FF2B5EF4-FFF2-40B4-BE49-F238E27FC236}">
                <a16:creationId xmlns:a16="http://schemas.microsoft.com/office/drawing/2014/main" id="{B6EC30C7-124A-AA72-0839-4562F72FDC76}"/>
              </a:ext>
            </a:extLst>
          </p:cNvPr>
          <p:cNvSpPr/>
          <p:nvPr/>
        </p:nvSpPr>
        <p:spPr>
          <a:xfrm>
            <a:off x="6356071" y="4342909"/>
            <a:ext cx="2415209" cy="444050"/>
          </a:xfrm>
          <a:prstGeom prst="borderCallout1">
            <a:avLst>
              <a:gd name="adj1" fmla="val 81250"/>
              <a:gd name="adj2" fmla="val 78"/>
              <a:gd name="adj3" fmla="val 83402"/>
              <a:gd name="adj4" fmla="val -150679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غلق البرنامج</a:t>
            </a:r>
            <a:endParaRPr lang="en-US" dirty="0"/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0B998370-AF9A-9E60-0377-3CDCB72688B8}"/>
              </a:ext>
            </a:extLst>
          </p:cNvPr>
          <p:cNvSpPr/>
          <p:nvPr/>
        </p:nvSpPr>
        <p:spPr>
          <a:xfrm>
            <a:off x="3851410" y="5231164"/>
            <a:ext cx="2415209" cy="444050"/>
          </a:xfrm>
          <a:prstGeom prst="borderCallout1">
            <a:avLst>
              <a:gd name="adj1" fmla="val 81250"/>
              <a:gd name="adj2" fmla="val 78"/>
              <a:gd name="adj3" fmla="val 112500"/>
              <a:gd name="adj4" fmla="val -38333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تفاصيل حساب البرنامج</a:t>
            </a:r>
            <a:endParaRPr lang="en-US" dirty="0"/>
          </a:p>
        </p:txBody>
      </p:sp>
      <p:sp>
        <p:nvSpPr>
          <p:cNvPr id="18" name="Callout: Line 17">
            <a:extLst>
              <a:ext uri="{FF2B5EF4-FFF2-40B4-BE49-F238E27FC236}">
                <a16:creationId xmlns:a16="http://schemas.microsoft.com/office/drawing/2014/main" id="{80D6AA13-B633-BA09-EE27-716D5D4C0642}"/>
              </a:ext>
            </a:extLst>
          </p:cNvPr>
          <p:cNvSpPr/>
          <p:nvPr/>
        </p:nvSpPr>
        <p:spPr>
          <a:xfrm>
            <a:off x="3851411" y="5771761"/>
            <a:ext cx="2415209" cy="444050"/>
          </a:xfrm>
          <a:prstGeom prst="borderCallout1">
            <a:avLst>
              <a:gd name="adj1" fmla="val 63344"/>
              <a:gd name="adj2" fmla="val -334"/>
              <a:gd name="adj3" fmla="val 65496"/>
              <a:gd name="adj4" fmla="val -42860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dirty="0"/>
              <a:t>خيارات متقدمة </a:t>
            </a:r>
            <a:r>
              <a:rPr lang="ar-IQ" dirty="0" err="1"/>
              <a:t>للاعدادات</a:t>
            </a:r>
            <a:endParaRPr lang="en-US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4AD98F43-D56D-811B-9952-BDDA598A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94123254-4090-B4D7-6953-ED1CD809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5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A7CFD-9818-B09E-E2AC-E457E9DA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52" y="297234"/>
            <a:ext cx="8610600" cy="1293028"/>
          </a:xfrm>
        </p:spPr>
        <p:txBody>
          <a:bodyPr>
            <a:normAutofit/>
          </a:bodyPr>
          <a:lstStyle/>
          <a:p>
            <a:pPr rtl="1"/>
            <a:r>
              <a:rPr lang="ar-IQ" sz="3600" dirty="0"/>
              <a:t>- القائمة الرئيسية (</a:t>
            </a:r>
            <a:r>
              <a:rPr lang="en-US" sz="3600" dirty="0"/>
              <a:t>Home</a:t>
            </a:r>
            <a:r>
              <a:rPr lang="ar-IQ" sz="3600" dirty="0"/>
              <a:t>):</a:t>
            </a:r>
            <a:endParaRPr lang="en-US" sz="3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86DF73-D3F3-915D-2BF7-6CA7A5F43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16" y="2057400"/>
            <a:ext cx="9579118" cy="3565504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2406D-E690-1D74-8083-4F1C4473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6EFD0-2070-4112-2591-A52C639B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2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75F2-F4A0-AD73-0CAC-1D600695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IQ" sz="4000" dirty="0"/>
              <a:t>- القائمة الرئيسية (</a:t>
            </a:r>
            <a:r>
              <a:rPr lang="en-US" sz="4000" dirty="0"/>
              <a:t>Home</a:t>
            </a:r>
            <a:r>
              <a:rPr lang="ar-IQ" sz="4000" dirty="0"/>
              <a:t>):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1ACEF2-AB3B-919F-3B5E-2A90770D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9" y="2057401"/>
            <a:ext cx="8982830" cy="3267330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D5B70-53AB-59C4-FF0F-3D923F5D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كلية العلوم السياسية/ م.م. احمد رمزي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2B5DD-DDF4-68E8-59FE-0982B5EE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46E65-C2D1-411E-931F-F265B68DED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169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71</TotalTime>
  <Words>124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Gill Sans MT</vt:lpstr>
      <vt:lpstr>Vapor Trail</vt:lpstr>
      <vt:lpstr>Computer Course منهاج مادة الحاسوب للعام الدراسي 2024-2025 م.م. احمد رمزي رشيد </vt:lpstr>
      <vt:lpstr>- شريط القوائم الرئيسية:</vt:lpstr>
      <vt:lpstr>- القائمة الرئيسية (Home):</vt:lpstr>
      <vt:lpstr>- القائمة الرئيسية (Home):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ahmed al-ani</dc:creator>
  <cp:lastModifiedBy>ahmed al-ani</cp:lastModifiedBy>
  <cp:revision>2</cp:revision>
  <dcterms:created xsi:type="dcterms:W3CDTF">2025-02-02T17:07:39Z</dcterms:created>
  <dcterms:modified xsi:type="dcterms:W3CDTF">2025-02-08T19:03:37Z</dcterms:modified>
</cp:coreProperties>
</file>