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F532-B2D2-4BDC-BAA9-C66F3033FF5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6FA38-3CAF-4283-BA55-A7DEFB9BD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7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392E8E-7CF0-4644-BADA-DD0A7C2E5D9A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0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9BB3-650B-4664-A11C-494ECAA90764}" type="datetime1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9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0EB-3BE0-4907-9684-FDD289A94C6F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F6F1-F61F-40AC-A0EA-74D880ADC5A0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0AB2-4FEC-4FC5-A9A8-954A91CDF97C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4FE5-394B-4E61-9E11-052F36A6DEA9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0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DE64-C2D5-4524-AFCF-6500A3CA7518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5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99D4-6158-435F-98C4-0A8890B692FC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72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09F5-2471-44EA-A4B6-36B76184239E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33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8A93-084D-4BEE-BFEA-95949FF94D6B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34D-B8A8-4A88-A967-B19F76664EF1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F8AF-3192-4767-AC88-1852E0D340C1}" type="datetime1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262D-A837-49D2-8F12-8651C52788E4}" type="datetime1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073A-F23F-4722-B6FD-5AE4D72354D4}" type="datetime1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B348-D688-482C-A4CD-4A261EA9F8F7}" type="datetime1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8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1444-3733-4065-8C86-9E767BAC02B6}" type="datetime1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0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9706-5E37-440D-B52D-D34DAD7C9F9D}" type="datetime1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63A34D-1A91-4194-9F45-D782C2AC3D93}" type="datetime1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9C8FC-5CD2-4C12-A437-5436D9638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C6E6-8C79-3692-3BB2-27D9772EFB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Computer Course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ar-IQ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منهاج مادة الحاسوب للعام الدراسي 2024-2025</a:t>
            </a:r>
            <a:br>
              <a:rPr kumimoji="0" lang="ar-IQ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</a:br>
            <a:r>
              <a:rPr kumimoji="0" lang="ar-IQ" sz="32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م.م</a:t>
            </a:r>
            <a:r>
              <a:rPr kumimoji="0" lang="ar-IQ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Times New Roman" panose="02020603050405020304" pitchFamily="18" charset="0"/>
              </a:rPr>
              <a:t>. احمد رمزي رشيد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0F1E9-59B7-7377-71A0-82A721CCE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/>
              <a:t>المحاضرة العاشرة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FE815-F490-01C6-1B08-D8F7C7DF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09B2D-0A11-EA36-E303-B02F09B8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854-FA2A-C710-0422-368B6534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8738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sz="3200" dirty="0"/>
              <a:t>- القائمة الرئيسية (</a:t>
            </a:r>
            <a:r>
              <a:rPr lang="en-US" sz="3200" dirty="0"/>
              <a:t>Home</a:t>
            </a:r>
            <a:r>
              <a:rPr lang="ar-IQ" sz="3200" dirty="0"/>
              <a:t>):-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A59FDB-F233-6A81-0E5D-048257263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8" y="2553212"/>
            <a:ext cx="5781744" cy="1751575"/>
          </a:xfr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DBBEE2A-D88D-6C8D-D27E-F34CB157D9BF}"/>
              </a:ext>
            </a:extLst>
          </p:cNvPr>
          <p:cNvSpPr/>
          <p:nvPr/>
        </p:nvSpPr>
        <p:spPr>
          <a:xfrm>
            <a:off x="1133061" y="1738205"/>
            <a:ext cx="1729409" cy="56767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تغيير نوع الخط</a:t>
            </a:r>
          </a:p>
          <a:p>
            <a:pPr algn="ctr"/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786D128-86DA-1488-32E4-7A8D78156253}"/>
              </a:ext>
            </a:extLst>
          </p:cNvPr>
          <p:cNvSpPr/>
          <p:nvPr/>
        </p:nvSpPr>
        <p:spPr>
          <a:xfrm>
            <a:off x="3205128" y="1738205"/>
            <a:ext cx="1729409" cy="56767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تغيير حجم الخط</a:t>
            </a:r>
          </a:p>
          <a:p>
            <a:pPr algn="ctr"/>
            <a:endParaRPr lang="en-US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8DA3DCC-5DE0-CE30-B079-E735BF2E5F65}"/>
              </a:ext>
            </a:extLst>
          </p:cNvPr>
          <p:cNvSpPr/>
          <p:nvPr/>
        </p:nvSpPr>
        <p:spPr>
          <a:xfrm>
            <a:off x="5277195" y="1738205"/>
            <a:ext cx="2382079" cy="56767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تكبير وتصغير حجم الخط</a:t>
            </a:r>
          </a:p>
          <a:p>
            <a:pPr algn="ctr"/>
            <a:endParaRPr lang="en-US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603812C-CAC7-A334-273E-91F961ABE6DB}"/>
              </a:ext>
            </a:extLst>
          </p:cNvPr>
          <p:cNvSpPr/>
          <p:nvPr/>
        </p:nvSpPr>
        <p:spPr>
          <a:xfrm>
            <a:off x="8001932" y="1738205"/>
            <a:ext cx="3246783" cy="60514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تغيير تنسيق طباعة الحروف من الكبير الى الصغير وبالعكس</a:t>
            </a:r>
          </a:p>
          <a:p>
            <a:pPr algn="ctr"/>
            <a:endParaRPr lang="en-US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17F1179A-0B15-E724-70FB-07BA54AB8433}"/>
              </a:ext>
            </a:extLst>
          </p:cNvPr>
          <p:cNvSpPr/>
          <p:nvPr/>
        </p:nvSpPr>
        <p:spPr>
          <a:xfrm>
            <a:off x="9193696" y="2553212"/>
            <a:ext cx="2055019" cy="60514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dirty="0"/>
              <a:t>حذف جميع التنسيقات </a:t>
            </a:r>
            <a:endParaRPr lang="en-US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E0FBB9C7-EC2E-792A-C597-18AF2D874CA4}"/>
              </a:ext>
            </a:extLst>
          </p:cNvPr>
          <p:cNvSpPr/>
          <p:nvPr/>
        </p:nvSpPr>
        <p:spPr>
          <a:xfrm>
            <a:off x="9193696" y="3341839"/>
            <a:ext cx="2055019" cy="60514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تغيير لون الخط</a:t>
            </a:r>
          </a:p>
          <a:p>
            <a:pPr algn="ctr"/>
            <a:endParaRPr lang="en-US" dirty="0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87AF9202-4979-342B-ED13-10152762093D}"/>
              </a:ext>
            </a:extLst>
          </p:cNvPr>
          <p:cNvSpPr/>
          <p:nvPr/>
        </p:nvSpPr>
        <p:spPr>
          <a:xfrm>
            <a:off x="9193696" y="4681330"/>
            <a:ext cx="2055019" cy="685797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لجعل الطباعة مضللة بالوان حسب الاختيار</a:t>
            </a:r>
          </a:p>
          <a:p>
            <a:pPr algn="ctr"/>
            <a:endParaRPr lang="en-US" dirty="0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E34B727C-59A6-A045-7133-B34000C24614}"/>
              </a:ext>
            </a:extLst>
          </p:cNvPr>
          <p:cNvSpPr/>
          <p:nvPr/>
        </p:nvSpPr>
        <p:spPr>
          <a:xfrm>
            <a:off x="7257463" y="4681329"/>
            <a:ext cx="1729409" cy="685797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تغيير نوع الخط ليبدو متوهجا </a:t>
            </a:r>
          </a:p>
          <a:p>
            <a:pPr algn="ctr"/>
            <a:endParaRPr lang="en-US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D20E819-D105-2B1C-8841-7B57B7DD3B7A}"/>
              </a:ext>
            </a:extLst>
          </p:cNvPr>
          <p:cNvSpPr/>
          <p:nvPr/>
        </p:nvSpPr>
        <p:spPr>
          <a:xfrm>
            <a:off x="5476460" y="4681329"/>
            <a:ext cx="1574179" cy="68579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1600" dirty="0"/>
          </a:p>
          <a:p>
            <a:pPr algn="ctr"/>
            <a:r>
              <a:rPr lang="ar-IQ" sz="1600" dirty="0"/>
              <a:t>تنسيق الحروف لتبدو صغيرة مرتفعة او منخفضة</a:t>
            </a:r>
          </a:p>
          <a:p>
            <a:pPr algn="ctr"/>
            <a:endParaRPr lang="en-US" sz="1400" dirty="0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6913CBA0-88C4-2035-7438-B530AEEBE8F9}"/>
              </a:ext>
            </a:extLst>
          </p:cNvPr>
          <p:cNvSpPr/>
          <p:nvPr/>
        </p:nvSpPr>
        <p:spPr>
          <a:xfrm>
            <a:off x="3591821" y="4681329"/>
            <a:ext cx="1729409" cy="68579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IQ" sz="2000" dirty="0"/>
          </a:p>
          <a:p>
            <a:pPr algn="ctr"/>
            <a:r>
              <a:rPr lang="ar-IQ" sz="2000" dirty="0"/>
              <a:t>لرسم خط على الكلمة</a:t>
            </a:r>
          </a:p>
          <a:p>
            <a:pPr algn="ctr"/>
            <a:endParaRPr lang="en-US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4351F130-3D46-9440-D2FF-67F91C97AD5C}"/>
              </a:ext>
            </a:extLst>
          </p:cNvPr>
          <p:cNvSpPr/>
          <p:nvPr/>
        </p:nvSpPr>
        <p:spPr>
          <a:xfrm>
            <a:off x="807451" y="2676878"/>
            <a:ext cx="2397677" cy="222311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2000" dirty="0"/>
              <a:t>تنسيق الطباعة:</a:t>
            </a:r>
          </a:p>
          <a:p>
            <a:pPr algn="just" rtl="1"/>
            <a:r>
              <a:rPr lang="ar-IQ" sz="2000" dirty="0"/>
              <a:t>- غامق </a:t>
            </a:r>
            <a:r>
              <a:rPr lang="en-US" sz="2000" dirty="0"/>
              <a:t>B Bold</a:t>
            </a:r>
            <a:endParaRPr lang="ar-IQ" sz="2000" dirty="0"/>
          </a:p>
          <a:p>
            <a:pPr marL="285750" indent="-285750" algn="just" rtl="1">
              <a:buFontTx/>
              <a:buChar char="-"/>
            </a:pPr>
            <a:r>
              <a:rPr lang="ar-IQ" dirty="0"/>
              <a:t>إيطالي </a:t>
            </a:r>
            <a:r>
              <a:rPr lang="en-US" dirty="0"/>
              <a:t>I Italic</a:t>
            </a:r>
          </a:p>
          <a:p>
            <a:pPr marL="285750" indent="-285750" algn="just" rtl="1">
              <a:buFontTx/>
              <a:buChar char="-"/>
            </a:pPr>
            <a:r>
              <a:rPr lang="ar-IQ" dirty="0"/>
              <a:t>لوضع خط تحت الكلام </a:t>
            </a:r>
            <a:r>
              <a:rPr lang="en-US" dirty="0"/>
              <a:t>U Under line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39E490-37D9-604C-006D-E18A7A8E3BCA}"/>
              </a:ext>
            </a:extLst>
          </p:cNvPr>
          <p:cNvCxnSpPr/>
          <p:nvPr/>
        </p:nvCxnSpPr>
        <p:spPr>
          <a:xfrm>
            <a:off x="2839038" y="2267087"/>
            <a:ext cx="904460" cy="536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A58C66-7D64-0A4A-2DE6-F88446FE254E}"/>
              </a:ext>
            </a:extLst>
          </p:cNvPr>
          <p:cNvCxnSpPr/>
          <p:nvPr/>
        </p:nvCxnSpPr>
        <p:spPr>
          <a:xfrm>
            <a:off x="4922355" y="2267086"/>
            <a:ext cx="904460" cy="536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F5B90F-4231-55BE-57D6-B0A14460ECB7}"/>
              </a:ext>
            </a:extLst>
          </p:cNvPr>
          <p:cNvCxnSpPr>
            <a:cxnSpLocks/>
          </p:cNvCxnSpPr>
          <p:nvPr/>
        </p:nvCxnSpPr>
        <p:spPr>
          <a:xfrm>
            <a:off x="6747946" y="2535442"/>
            <a:ext cx="0" cy="320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5DCFF9-F907-283B-FBE7-766F9E9D8AC9}"/>
              </a:ext>
            </a:extLst>
          </p:cNvPr>
          <p:cNvCxnSpPr>
            <a:cxnSpLocks/>
          </p:cNvCxnSpPr>
          <p:nvPr/>
        </p:nvCxnSpPr>
        <p:spPr>
          <a:xfrm>
            <a:off x="7250113" y="2540863"/>
            <a:ext cx="0" cy="320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B92B18-17CE-11DF-6001-98EFE4B8B635}"/>
              </a:ext>
            </a:extLst>
          </p:cNvPr>
          <p:cNvCxnSpPr/>
          <p:nvPr/>
        </p:nvCxnSpPr>
        <p:spPr>
          <a:xfrm>
            <a:off x="6747946" y="2535442"/>
            <a:ext cx="5095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4FEAF7-F225-36B6-D552-3B8F6B91E332}"/>
              </a:ext>
            </a:extLst>
          </p:cNvPr>
          <p:cNvCxnSpPr>
            <a:cxnSpLocks/>
          </p:cNvCxnSpPr>
          <p:nvPr/>
        </p:nvCxnSpPr>
        <p:spPr>
          <a:xfrm flipV="1">
            <a:off x="6996064" y="2305878"/>
            <a:ext cx="6640" cy="2433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2BFB84-11DF-3D64-E208-251F2E9356E6}"/>
              </a:ext>
            </a:extLst>
          </p:cNvPr>
          <p:cNvCxnSpPr>
            <a:cxnSpLocks/>
          </p:cNvCxnSpPr>
          <p:nvPr/>
        </p:nvCxnSpPr>
        <p:spPr>
          <a:xfrm flipH="1">
            <a:off x="7795108" y="2322324"/>
            <a:ext cx="268018" cy="5334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A4A5DA-829B-4C64-E198-2F262AB0760F}"/>
              </a:ext>
            </a:extLst>
          </p:cNvPr>
          <p:cNvCxnSpPr>
            <a:cxnSpLocks/>
          </p:cNvCxnSpPr>
          <p:nvPr/>
        </p:nvCxnSpPr>
        <p:spPr>
          <a:xfrm flipH="1">
            <a:off x="8763000" y="2884269"/>
            <a:ext cx="434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4EE4DE-5CD4-2EE8-AF86-7A43FA8FEC85}"/>
              </a:ext>
            </a:extLst>
          </p:cNvPr>
          <p:cNvCxnSpPr>
            <a:cxnSpLocks/>
          </p:cNvCxnSpPr>
          <p:nvPr/>
        </p:nvCxnSpPr>
        <p:spPr>
          <a:xfrm flipH="1">
            <a:off x="8769424" y="3580955"/>
            <a:ext cx="4348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48B036-31AE-DFDE-FC71-113EDC5EE56F}"/>
              </a:ext>
            </a:extLst>
          </p:cNvPr>
          <p:cNvCxnSpPr>
            <a:cxnSpLocks/>
          </p:cNvCxnSpPr>
          <p:nvPr/>
        </p:nvCxnSpPr>
        <p:spPr>
          <a:xfrm flipH="1" flipV="1">
            <a:off x="7859486" y="3618619"/>
            <a:ext cx="1344833" cy="1117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91653A-289B-1EF5-CCA0-F465E26882B3}"/>
              </a:ext>
            </a:extLst>
          </p:cNvPr>
          <p:cNvCxnSpPr>
            <a:cxnSpLocks/>
          </p:cNvCxnSpPr>
          <p:nvPr/>
        </p:nvCxnSpPr>
        <p:spPr>
          <a:xfrm flipH="1" flipV="1">
            <a:off x="7002704" y="3644410"/>
            <a:ext cx="339177" cy="10369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5340E5-2D78-18E2-72D6-368D6F857408}"/>
              </a:ext>
            </a:extLst>
          </p:cNvPr>
          <p:cNvCxnSpPr>
            <a:cxnSpLocks/>
          </p:cNvCxnSpPr>
          <p:nvPr/>
        </p:nvCxnSpPr>
        <p:spPr>
          <a:xfrm flipV="1">
            <a:off x="6203678" y="3730794"/>
            <a:ext cx="0" cy="630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991AC1-3A80-D0EF-C96A-BC83B5F32599}"/>
              </a:ext>
            </a:extLst>
          </p:cNvPr>
          <p:cNvCxnSpPr>
            <a:cxnSpLocks/>
          </p:cNvCxnSpPr>
          <p:nvPr/>
        </p:nvCxnSpPr>
        <p:spPr>
          <a:xfrm flipV="1">
            <a:off x="5687785" y="3723756"/>
            <a:ext cx="0" cy="6375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8A4761-1F0E-3807-4A9C-FF38117B9680}"/>
              </a:ext>
            </a:extLst>
          </p:cNvPr>
          <p:cNvCxnSpPr>
            <a:cxnSpLocks/>
          </p:cNvCxnSpPr>
          <p:nvPr/>
        </p:nvCxnSpPr>
        <p:spPr>
          <a:xfrm flipV="1">
            <a:off x="5912935" y="4360062"/>
            <a:ext cx="0" cy="313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BDA9CB-C1E6-B10A-3B58-C19D03AB0EA7}"/>
              </a:ext>
            </a:extLst>
          </p:cNvPr>
          <p:cNvCxnSpPr>
            <a:cxnSpLocks/>
          </p:cNvCxnSpPr>
          <p:nvPr/>
        </p:nvCxnSpPr>
        <p:spPr>
          <a:xfrm flipV="1">
            <a:off x="5687785" y="4360062"/>
            <a:ext cx="504659" cy="1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B651126-6BB1-F894-6014-3E0FFF23D793}"/>
              </a:ext>
            </a:extLst>
          </p:cNvPr>
          <p:cNvCxnSpPr>
            <a:cxnSpLocks/>
          </p:cNvCxnSpPr>
          <p:nvPr/>
        </p:nvCxnSpPr>
        <p:spPr>
          <a:xfrm flipH="1" flipV="1">
            <a:off x="5226941" y="3730794"/>
            <a:ext cx="17241" cy="976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787CDA-9B8F-5249-BBD3-0ACAB2FAF2AD}"/>
              </a:ext>
            </a:extLst>
          </p:cNvPr>
          <p:cNvCxnSpPr>
            <a:cxnSpLocks/>
          </p:cNvCxnSpPr>
          <p:nvPr/>
        </p:nvCxnSpPr>
        <p:spPr>
          <a:xfrm flipV="1">
            <a:off x="3188319" y="3730794"/>
            <a:ext cx="877308" cy="900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5884A656-FC6A-E94E-9BD2-89E8F5F5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978FF64C-F994-55DA-07AF-AE351EBD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CC4C-660E-8EFC-0EA1-D9F3B64B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51393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/>
              <a:t>- القائمة الرئيسية (</a:t>
            </a:r>
            <a:r>
              <a:rPr lang="en-US" dirty="0"/>
              <a:t>Home</a:t>
            </a:r>
            <a:r>
              <a:rPr lang="ar-IQ" dirty="0"/>
              <a:t>):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B802F0-C12C-501A-7CCB-2B5052786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30" y="2895759"/>
            <a:ext cx="4168140" cy="1533366"/>
          </a:xfr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2BAF181-F2B6-27D9-AF86-FB87BB29840A}"/>
              </a:ext>
            </a:extLst>
          </p:cNvPr>
          <p:cNvSpPr/>
          <p:nvPr/>
        </p:nvSpPr>
        <p:spPr>
          <a:xfrm>
            <a:off x="990600" y="1887077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وضع نقاط بداية السطر</a:t>
            </a:r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B0BD1FE-F9A4-B37B-F286-16C63FB173FF}"/>
              </a:ext>
            </a:extLst>
          </p:cNvPr>
          <p:cNvSpPr/>
          <p:nvPr/>
        </p:nvSpPr>
        <p:spPr>
          <a:xfrm>
            <a:off x="3067050" y="1857367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إضافة ترقيم</a:t>
            </a:r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157AA10-DDD7-E431-7E98-7E55831737FD}"/>
              </a:ext>
            </a:extLst>
          </p:cNvPr>
          <p:cNvSpPr/>
          <p:nvPr/>
        </p:nvSpPr>
        <p:spPr>
          <a:xfrm>
            <a:off x="5153025" y="1866894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ترقيم متعدد المراحل</a:t>
            </a:r>
            <a:endParaRPr lang="en-US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D573937-B731-1AE7-2FB5-B3B52F4759CD}"/>
              </a:ext>
            </a:extLst>
          </p:cNvPr>
          <p:cNvSpPr/>
          <p:nvPr/>
        </p:nvSpPr>
        <p:spPr>
          <a:xfrm>
            <a:off x="7229475" y="1857367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إضافة مسافة بادئة من اليمين او اليسار</a:t>
            </a:r>
            <a:endParaRPr lang="en-US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D31D724-5735-15F6-8D02-F576C9BF7F7E}"/>
              </a:ext>
            </a:extLst>
          </p:cNvPr>
          <p:cNvSpPr/>
          <p:nvPr/>
        </p:nvSpPr>
        <p:spPr>
          <a:xfrm>
            <a:off x="9382125" y="1857367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اتجاه النص من اليمين لليسار او بالعكس</a:t>
            </a:r>
            <a:endParaRPr lang="en-US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22BC0CDB-A45B-FB3E-83F5-7A28C3D438FC}"/>
              </a:ext>
            </a:extLst>
          </p:cNvPr>
          <p:cNvSpPr/>
          <p:nvPr/>
        </p:nvSpPr>
        <p:spPr>
          <a:xfrm>
            <a:off x="990600" y="2839577"/>
            <a:ext cx="1885950" cy="158954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تنسيق النص ليكون اما محاذي لليسار او الوسط او اليمين او ملئ الفراغات</a:t>
            </a:r>
            <a:endParaRPr lang="en-US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AF5BCA4-D840-43EB-34FC-E3D2717115B9}"/>
              </a:ext>
            </a:extLst>
          </p:cNvPr>
          <p:cNvSpPr/>
          <p:nvPr/>
        </p:nvSpPr>
        <p:spPr>
          <a:xfrm>
            <a:off x="2876550" y="4820707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التباعد بين الاسطر</a:t>
            </a:r>
            <a:endParaRPr lang="en-US" dirty="0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F34483FF-F83E-7CC8-5A26-A3CB20426D32}"/>
              </a:ext>
            </a:extLst>
          </p:cNvPr>
          <p:cNvSpPr/>
          <p:nvPr/>
        </p:nvSpPr>
        <p:spPr>
          <a:xfrm>
            <a:off x="4953000" y="4820706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الظلال</a:t>
            </a:r>
            <a:endParaRPr lang="en-US" dirty="0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8A85E7AF-56D0-B538-B419-0EC5A1D399E8}"/>
              </a:ext>
            </a:extLst>
          </p:cNvPr>
          <p:cNvSpPr/>
          <p:nvPr/>
        </p:nvSpPr>
        <p:spPr>
          <a:xfrm>
            <a:off x="7038975" y="4826560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إضافة حدود للجزء المختار</a:t>
            </a:r>
            <a:endParaRPr lang="en-US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FC85F65C-B3BB-B276-81D0-BD1E506C5059}"/>
              </a:ext>
            </a:extLst>
          </p:cNvPr>
          <p:cNvSpPr/>
          <p:nvPr/>
        </p:nvSpPr>
        <p:spPr>
          <a:xfrm>
            <a:off x="9315450" y="3429000"/>
            <a:ext cx="1885950" cy="101184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لترتيب حسب الحروف الابجدية</a:t>
            </a:r>
            <a:endParaRPr lang="en-US" dirty="0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22AFF3E-F6BD-3FA6-092D-293BD1824678}"/>
              </a:ext>
            </a:extLst>
          </p:cNvPr>
          <p:cNvSpPr/>
          <p:nvPr/>
        </p:nvSpPr>
        <p:spPr>
          <a:xfrm>
            <a:off x="9315450" y="2620062"/>
            <a:ext cx="1885950" cy="55139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تنسيق الغاء الفراغات في النص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E78E67-1B42-E156-8B2D-5BEDFB534EC7}"/>
              </a:ext>
            </a:extLst>
          </p:cNvPr>
          <p:cNvCxnSpPr/>
          <p:nvPr/>
        </p:nvCxnSpPr>
        <p:spPr>
          <a:xfrm>
            <a:off x="2876550" y="2438470"/>
            <a:ext cx="1266825" cy="647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483305-BE5B-F771-744E-5F0853ED6355}"/>
              </a:ext>
            </a:extLst>
          </p:cNvPr>
          <p:cNvCxnSpPr>
            <a:cxnSpLocks/>
          </p:cNvCxnSpPr>
          <p:nvPr/>
        </p:nvCxnSpPr>
        <p:spPr>
          <a:xfrm>
            <a:off x="4010025" y="2408787"/>
            <a:ext cx="876300" cy="677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BBB197-8BC3-6019-AE9D-1A10C3FE68D8}"/>
              </a:ext>
            </a:extLst>
          </p:cNvPr>
          <p:cNvCxnSpPr>
            <a:cxnSpLocks/>
          </p:cNvCxnSpPr>
          <p:nvPr/>
        </p:nvCxnSpPr>
        <p:spPr>
          <a:xfrm>
            <a:off x="5395912" y="2408762"/>
            <a:ext cx="0" cy="677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C2021F-0100-4C7B-7E97-651F58E3965B}"/>
              </a:ext>
            </a:extLst>
          </p:cNvPr>
          <p:cNvCxnSpPr>
            <a:cxnSpLocks/>
          </p:cNvCxnSpPr>
          <p:nvPr/>
        </p:nvCxnSpPr>
        <p:spPr>
          <a:xfrm flipH="1">
            <a:off x="6154579" y="2408760"/>
            <a:ext cx="1541145" cy="67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8694D5-3777-84A9-210D-2ACAA034F393}"/>
              </a:ext>
            </a:extLst>
          </p:cNvPr>
          <p:cNvCxnSpPr>
            <a:cxnSpLocks/>
          </p:cNvCxnSpPr>
          <p:nvPr/>
        </p:nvCxnSpPr>
        <p:spPr>
          <a:xfrm>
            <a:off x="2897029" y="3838804"/>
            <a:ext cx="11129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D780A3-283F-6DCF-2102-7061828C4DA4}"/>
              </a:ext>
            </a:extLst>
          </p:cNvPr>
          <p:cNvCxnSpPr>
            <a:cxnSpLocks/>
          </p:cNvCxnSpPr>
          <p:nvPr/>
        </p:nvCxnSpPr>
        <p:spPr>
          <a:xfrm flipV="1">
            <a:off x="4629150" y="3934921"/>
            <a:ext cx="1266825" cy="874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1350FA-2300-9A45-EA30-06553C85FD64}"/>
              </a:ext>
            </a:extLst>
          </p:cNvPr>
          <p:cNvCxnSpPr>
            <a:cxnSpLocks/>
          </p:cNvCxnSpPr>
          <p:nvPr/>
        </p:nvCxnSpPr>
        <p:spPr>
          <a:xfrm flipV="1">
            <a:off x="6512481" y="3934921"/>
            <a:ext cx="714" cy="8624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D0E98D-4A8F-E07D-9CC9-7F132919D6C9}"/>
              </a:ext>
            </a:extLst>
          </p:cNvPr>
          <p:cNvCxnSpPr>
            <a:cxnSpLocks/>
          </p:cNvCxnSpPr>
          <p:nvPr/>
        </p:nvCxnSpPr>
        <p:spPr>
          <a:xfrm flipV="1">
            <a:off x="7154942" y="3838804"/>
            <a:ext cx="0" cy="981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551E3F-2E88-476F-6EBF-FD2BB387A7E9}"/>
              </a:ext>
            </a:extLst>
          </p:cNvPr>
          <p:cNvCxnSpPr>
            <a:cxnSpLocks/>
          </p:cNvCxnSpPr>
          <p:nvPr/>
        </p:nvCxnSpPr>
        <p:spPr>
          <a:xfrm flipH="1" flipV="1">
            <a:off x="7470935" y="3429000"/>
            <a:ext cx="1824036" cy="253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832530-5964-52ED-0FED-B61D94AEDCAB}"/>
              </a:ext>
            </a:extLst>
          </p:cNvPr>
          <p:cNvCxnSpPr>
            <a:cxnSpLocks/>
          </p:cNvCxnSpPr>
          <p:nvPr/>
        </p:nvCxnSpPr>
        <p:spPr>
          <a:xfrm flipH="1">
            <a:off x="7981950" y="3124461"/>
            <a:ext cx="1333500" cy="46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F5B8157-70F6-7F3F-37D5-3E6748B0EB2C}"/>
              </a:ext>
            </a:extLst>
          </p:cNvPr>
          <p:cNvCxnSpPr>
            <a:cxnSpLocks/>
          </p:cNvCxnSpPr>
          <p:nvPr/>
        </p:nvCxnSpPr>
        <p:spPr>
          <a:xfrm flipH="1">
            <a:off x="7015639" y="2403943"/>
            <a:ext cx="2376249" cy="682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88A1E178-E852-BCE5-39AC-589030AB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3E4051F4-510D-9944-239D-CF9C32E1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2288-93FD-339E-944C-D6D40968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41868"/>
          </a:xfrm>
        </p:spPr>
        <p:txBody>
          <a:bodyPr>
            <a:normAutofit fontScale="90000"/>
          </a:bodyPr>
          <a:lstStyle/>
          <a:p>
            <a:pPr algn="r" rtl="1"/>
            <a:r>
              <a:rPr lang="ar-IQ" dirty="0"/>
              <a:t>- القائمة الرئيسية (</a:t>
            </a:r>
            <a:r>
              <a:rPr lang="en-US" dirty="0"/>
              <a:t>Home</a:t>
            </a:r>
            <a:r>
              <a:rPr lang="ar-IQ" dirty="0"/>
              <a:t>):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BF442C-149A-C74B-842E-179BB44CB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238375"/>
            <a:ext cx="4410073" cy="1104900"/>
          </a:xfr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7BC9AF32-369C-CCCC-FD86-14205171BBAD}"/>
              </a:ext>
            </a:extLst>
          </p:cNvPr>
          <p:cNvSpPr/>
          <p:nvPr/>
        </p:nvSpPr>
        <p:spPr>
          <a:xfrm>
            <a:off x="7962898" y="3667125"/>
            <a:ext cx="2933700" cy="5810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تنسيق اخر لنوع الخط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E4AC67-E9B8-27EC-E811-B4B4C4428262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9234487" y="3343275"/>
            <a:ext cx="976313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4F0077E-9E70-EE74-B2DF-EB1552D7B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84" y="2497615"/>
            <a:ext cx="3592923" cy="1460022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0D73987-95F5-EB44-97B9-8F83459A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4A51CB-7E16-C2FB-C1D8-CBD4FA88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4</a:t>
            </a:fld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778C3763-03AC-B6BA-EAA2-08E9318E1594}"/>
              </a:ext>
            </a:extLst>
          </p:cNvPr>
          <p:cNvSpPr/>
          <p:nvPr/>
        </p:nvSpPr>
        <p:spPr>
          <a:xfrm>
            <a:off x="720585" y="1524001"/>
            <a:ext cx="2509632" cy="5810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للبحث عن الكلمات في النص </a:t>
            </a:r>
            <a:endParaRPr lang="en-US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95CB147-BA59-AEEA-A38B-995FBC158074}"/>
              </a:ext>
            </a:extLst>
          </p:cNvPr>
          <p:cNvSpPr/>
          <p:nvPr/>
        </p:nvSpPr>
        <p:spPr>
          <a:xfrm>
            <a:off x="752477" y="2497615"/>
            <a:ext cx="1563340" cy="5810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تستخدم للاستبدال </a:t>
            </a:r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35FF3E6-4711-D798-5594-175D6ED35154}"/>
              </a:ext>
            </a:extLst>
          </p:cNvPr>
          <p:cNvSpPr/>
          <p:nvPr/>
        </p:nvSpPr>
        <p:spPr>
          <a:xfrm>
            <a:off x="731537" y="3227626"/>
            <a:ext cx="1584280" cy="5810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تستخدم للتحديد </a:t>
            </a:r>
            <a:endParaRPr lang="en-US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3594B4F-A25B-B21D-57AE-D3AF639A0F18}"/>
              </a:ext>
            </a:extLst>
          </p:cNvPr>
          <p:cNvSpPr/>
          <p:nvPr/>
        </p:nvSpPr>
        <p:spPr>
          <a:xfrm>
            <a:off x="3692385" y="4527550"/>
            <a:ext cx="2271093" cy="5810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dirty="0"/>
              <a:t>لإنشاء ملف بصيغة </a:t>
            </a:r>
            <a:r>
              <a:rPr lang="en-US" dirty="0"/>
              <a:t>PDF </a:t>
            </a:r>
            <a:r>
              <a:rPr lang="ar-IQ" dirty="0"/>
              <a:t> من مستند ال</a:t>
            </a:r>
            <a:r>
              <a:rPr lang="en-US" dirty="0"/>
              <a:t>Word</a:t>
            </a:r>
            <a:r>
              <a:rPr lang="ar-IQ" dirty="0"/>
              <a:t> </a:t>
            </a:r>
            <a:endParaRPr lang="en-US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A5F35B4-0357-861C-BE67-3A088C027DCD}"/>
              </a:ext>
            </a:extLst>
          </p:cNvPr>
          <p:cNvSpPr/>
          <p:nvPr/>
        </p:nvSpPr>
        <p:spPr>
          <a:xfrm>
            <a:off x="3361081" y="1541049"/>
            <a:ext cx="2933700" cy="58102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لإضافة تطبيق من الانترنت 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DA8776-0466-0E72-633D-D05469EC938A}"/>
              </a:ext>
            </a:extLst>
          </p:cNvPr>
          <p:cNvCxnSpPr>
            <a:cxnSpLocks/>
          </p:cNvCxnSpPr>
          <p:nvPr/>
        </p:nvCxnSpPr>
        <p:spPr>
          <a:xfrm>
            <a:off x="3102147" y="2112486"/>
            <a:ext cx="0" cy="368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54B2C3-47D0-4DBF-6FA0-5CBCB903759F}"/>
              </a:ext>
            </a:extLst>
          </p:cNvPr>
          <p:cNvCxnSpPr>
            <a:cxnSpLocks/>
          </p:cNvCxnSpPr>
          <p:nvPr/>
        </p:nvCxnSpPr>
        <p:spPr>
          <a:xfrm>
            <a:off x="2315817" y="3023275"/>
            <a:ext cx="55527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F6305C-B8DD-4B3A-80F7-D6959C5629C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15817" y="3505200"/>
            <a:ext cx="596348" cy="12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6CC26A-08CC-C995-9AD1-609B04223F79}"/>
              </a:ext>
            </a:extLst>
          </p:cNvPr>
          <p:cNvCxnSpPr>
            <a:cxnSpLocks/>
          </p:cNvCxnSpPr>
          <p:nvPr/>
        </p:nvCxnSpPr>
        <p:spPr>
          <a:xfrm>
            <a:off x="5970621" y="2139122"/>
            <a:ext cx="0" cy="5528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382620-F6F0-D975-CB42-43001BDDAA70}"/>
              </a:ext>
            </a:extLst>
          </p:cNvPr>
          <p:cNvCxnSpPr>
            <a:cxnSpLocks/>
          </p:cNvCxnSpPr>
          <p:nvPr/>
        </p:nvCxnSpPr>
        <p:spPr>
          <a:xfrm flipH="1" flipV="1">
            <a:off x="4827931" y="3875088"/>
            <a:ext cx="7143" cy="6524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4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AD0F00-8D2F-0975-2328-DF1D2DCD0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87" y="1082812"/>
            <a:ext cx="6263481" cy="4301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AA7CC-71EA-1D45-3188-556C4F7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/>
              <a:t>كلية العلوم السياسية/ م.م. احمد رمزي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1176E-E58A-86F9-CA2C-DB32941E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C8FC-5CD2-4C12-A437-5436D9638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6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234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Gill Sans MT</vt:lpstr>
      <vt:lpstr>Organic</vt:lpstr>
      <vt:lpstr>Computer Course منهاج مادة الحاسوب للعام الدراسي 2024-2025 م.م. احمد رمزي رشيد</vt:lpstr>
      <vt:lpstr>- القائمة الرئيسية (Home):-</vt:lpstr>
      <vt:lpstr>- القائمة الرئيسية (Home):</vt:lpstr>
      <vt:lpstr>- القائمة الرئيسية (Home):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al-ani</dc:creator>
  <cp:lastModifiedBy>ahmed al-ani</cp:lastModifiedBy>
  <cp:revision>5</cp:revision>
  <dcterms:created xsi:type="dcterms:W3CDTF">2025-02-08T19:00:00Z</dcterms:created>
  <dcterms:modified xsi:type="dcterms:W3CDTF">2025-02-09T16:15:23Z</dcterms:modified>
</cp:coreProperties>
</file>