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48" r:id="rId4"/>
  </p:sldMasterIdLst>
  <p:notesMasterIdLst>
    <p:notesMasterId r:id="rId20"/>
  </p:notesMasterIdLst>
  <p:handoutMasterIdLst>
    <p:handoutMasterId r:id="rId21"/>
  </p:handoutMasterIdLst>
  <p:sldIdLst>
    <p:sldId id="256" r:id="rId5"/>
    <p:sldId id="257" r:id="rId6"/>
    <p:sldId id="269" r:id="rId7"/>
    <p:sldId id="258" r:id="rId8"/>
    <p:sldId id="270" r:id="rId9"/>
    <p:sldId id="271" r:id="rId10"/>
    <p:sldId id="272" r:id="rId11"/>
    <p:sldId id="277" r:id="rId12"/>
    <p:sldId id="273" r:id="rId13"/>
    <p:sldId id="274" r:id="rId14"/>
    <p:sldId id="276" r:id="rId15"/>
    <p:sldId id="259" r:id="rId16"/>
    <p:sldId id="278" r:id="rId17"/>
    <p:sldId id="279" r:id="rId18"/>
    <p:sldId id="280" r:id="rId19"/>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showGuides="1">
      <p:cViewPr varScale="1">
        <p:scale>
          <a:sx n="73" d="100"/>
          <a:sy n="73" d="100"/>
        </p:scale>
        <p:origin x="618"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97" d="100"/>
          <a:sy n="97" d="100"/>
        </p:scale>
        <p:origin x="353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95725" y="0"/>
            <a:ext cx="2960475" cy="458788"/>
          </a:xfrm>
          <a:prstGeom prst="rect">
            <a:avLst/>
          </a:prstGeom>
        </p:spPr>
        <p:txBody>
          <a:bodyPr vert="horz" lIns="91440" tIns="45720" rIns="91440" bIns="45720" rtlCol="1"/>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تاريخ 2"/>
          <p:cNvSpPr>
            <a:spLocks noGrp="1"/>
          </p:cNvSpPr>
          <p:nvPr>
            <p:ph type="dt" sz="quarter" idx="1"/>
          </p:nvPr>
        </p:nvSpPr>
        <p:spPr>
          <a:xfrm>
            <a:off x="0" y="0"/>
            <a:ext cx="2971800" cy="458788"/>
          </a:xfrm>
          <a:prstGeom prst="rect">
            <a:avLst/>
          </a:prstGeom>
        </p:spPr>
        <p:txBody>
          <a:bodyPr vert="horz" lIns="91440" tIns="45720" rIns="91440" bIns="45720" rtlCol="1"/>
          <a:lstStyle>
            <a:lvl1pPr algn="r" rtl="1">
              <a:defRPr sz="1200"/>
            </a:lvl1pPr>
          </a:lstStyle>
          <a:p>
            <a:pPr algn="l" rtl="1"/>
            <a:fld id="{CAD048ED-D62C-4EF3-AD55-13BE581FBAD6}" type="uaqdatetime1">
              <a:rPr lang="ar-SA" smtClean="0">
                <a:latin typeface="Tahoma" panose="020B0604030504040204" pitchFamily="34" charset="0"/>
                <a:ea typeface="Tahoma" panose="020B0604030504040204" pitchFamily="34" charset="0"/>
                <a:cs typeface="Tahoma" panose="020B0604030504040204" pitchFamily="34" charset="0"/>
              </a:rPr>
              <a:pPr algn="l" rtl="1"/>
              <a:t>01/11/1441</a:t>
            </a:fld>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لتذييل 3"/>
          <p:cNvSpPr>
            <a:spLocks noGrp="1"/>
          </p:cNvSpPr>
          <p:nvPr>
            <p:ph type="ftr" sz="quarter" idx="2"/>
          </p:nvPr>
        </p:nvSpPr>
        <p:spPr>
          <a:xfrm>
            <a:off x="3895725" y="8685213"/>
            <a:ext cx="2962275" cy="457200"/>
          </a:xfrm>
          <a:prstGeom prst="rect">
            <a:avLst/>
          </a:prstGeom>
        </p:spPr>
        <p:txBody>
          <a:bodyPr vert="horz" lIns="91440" tIns="45720" rIns="91440" bIns="45720" rtlCol="1" anchor="b"/>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5" name="عنصر نائب لرقم الشريحة 4"/>
          <p:cNvSpPr>
            <a:spLocks noGrp="1"/>
          </p:cNvSpPr>
          <p:nvPr>
            <p:ph type="sldNum" sz="quarter" idx="3"/>
          </p:nvPr>
        </p:nvSpPr>
        <p:spPr>
          <a:xfrm>
            <a:off x="0" y="8685213"/>
            <a:ext cx="2971800" cy="458787"/>
          </a:xfrm>
          <a:prstGeom prst="rect">
            <a:avLst/>
          </a:prstGeom>
        </p:spPr>
        <p:txBody>
          <a:bodyPr vert="horz" lIns="91440" tIns="45720" rIns="91440" bIns="45720" rtlCol="1" anchor="b"/>
          <a:lstStyle>
            <a:lvl1pPr algn="r" rtl="1">
              <a:defRPr sz="1200"/>
            </a:lvl1pPr>
          </a:lstStyle>
          <a:p>
            <a:pPr algn="l" rtl="1"/>
            <a:fld id="{06834459-7356-44BF-850D-8B30C4FB3B6B}" type="slidenum">
              <a:rPr lang="ar-SA" smtClean="0">
                <a:latin typeface="Tahoma" panose="020B0604030504040204" pitchFamily="34" charset="0"/>
                <a:ea typeface="Tahoma" panose="020B0604030504040204" pitchFamily="34" charset="0"/>
                <a:cs typeface="Tahoma" panose="020B0604030504040204" pitchFamily="34" charset="0"/>
              </a:rPr>
              <a:pPr algn="l" rtl="1"/>
              <a:t>‹#›</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3" name="عنصر نائب للتاريخ 2"/>
          <p:cNvSpPr>
            <a:spLocks noGrp="1"/>
          </p:cNvSpPr>
          <p:nvPr>
            <p:ph type="dt" idx="1"/>
          </p:nvPr>
        </p:nvSpPr>
        <p:spPr>
          <a:xfrm>
            <a:off x="0" y="0"/>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22AE6E83-4257-4F86-9069-43B6270E39AD}" type="uaqdatetime1">
              <a:rPr lang="ar-SA" smtClean="0"/>
              <a:pPr/>
              <a:t>01/11/1441</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noProof="0"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6" name="عنصر نائب للتذييل 5"/>
          <p:cNvSpPr>
            <a:spLocks noGrp="1"/>
          </p:cNvSpPr>
          <p:nvPr>
            <p:ph type="ftr" sz="quarter" idx="4"/>
          </p:nvPr>
        </p:nvSpPr>
        <p:spPr>
          <a:xfrm>
            <a:off x="38844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7" name="عنصر نائب لرقم الشريحة 6"/>
          <p:cNvSpPr>
            <a:spLocks noGrp="1"/>
          </p:cNvSpPr>
          <p:nvPr>
            <p:ph type="sldNum" sz="quarter" idx="5"/>
          </p:nvPr>
        </p:nvSpPr>
        <p:spPr>
          <a:xfrm>
            <a:off x="0" y="8685213"/>
            <a:ext cx="2971800" cy="458787"/>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0A3C37BE-C303-496D-B5CD-85F2937540FC}" type="slidenum">
              <a:rPr lang="ar-SA" smtClean="0"/>
              <a:pPr/>
              <a:t>‹#›</a:t>
            </a:fld>
            <a:endParaRPr lang="ar-SA"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1</a:t>
            </a:fld>
            <a:endParaRPr lang="ar-SA" dirty="0"/>
          </a:p>
        </p:txBody>
      </p:sp>
    </p:spTree>
    <p:extLst>
      <p:ext uri="{BB962C8B-B14F-4D97-AF65-F5344CB8AC3E}">
        <p14:creationId xmlns:p14="http://schemas.microsoft.com/office/powerpoint/2010/main" val="200343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2</a:t>
            </a:fld>
            <a:endParaRPr lang="ar-SA" dirty="0"/>
          </a:p>
        </p:txBody>
      </p:sp>
    </p:spTree>
    <p:extLst>
      <p:ext uri="{BB962C8B-B14F-4D97-AF65-F5344CB8AC3E}">
        <p14:creationId xmlns:p14="http://schemas.microsoft.com/office/powerpoint/2010/main" val="1680625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3</a:t>
            </a:fld>
            <a:endParaRPr lang="ar-SA" dirty="0"/>
          </a:p>
        </p:txBody>
      </p:sp>
    </p:spTree>
    <p:extLst>
      <p:ext uri="{BB962C8B-B14F-4D97-AF65-F5344CB8AC3E}">
        <p14:creationId xmlns:p14="http://schemas.microsoft.com/office/powerpoint/2010/main" val="388792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4</a:t>
            </a:fld>
            <a:endParaRPr lang="ar-SA" dirty="0"/>
          </a:p>
        </p:txBody>
      </p:sp>
    </p:spTree>
    <p:extLst>
      <p:ext uri="{BB962C8B-B14F-4D97-AF65-F5344CB8AC3E}">
        <p14:creationId xmlns:p14="http://schemas.microsoft.com/office/powerpoint/2010/main" val="2401782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5</a:t>
            </a:fld>
            <a:endParaRPr lang="ar-SA" dirty="0"/>
          </a:p>
        </p:txBody>
      </p:sp>
    </p:spTree>
    <p:extLst>
      <p:ext uri="{BB962C8B-B14F-4D97-AF65-F5344CB8AC3E}">
        <p14:creationId xmlns:p14="http://schemas.microsoft.com/office/powerpoint/2010/main" val="3929936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6</a:t>
            </a:fld>
            <a:endParaRPr lang="ar-SA" dirty="0"/>
          </a:p>
        </p:txBody>
      </p:sp>
    </p:spTree>
    <p:extLst>
      <p:ext uri="{BB962C8B-B14F-4D97-AF65-F5344CB8AC3E}">
        <p14:creationId xmlns:p14="http://schemas.microsoft.com/office/powerpoint/2010/main" val="3024485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12</a:t>
            </a:fld>
            <a:endParaRPr lang="ar-SA" dirty="0"/>
          </a:p>
        </p:txBody>
      </p:sp>
    </p:spTree>
    <p:extLst>
      <p:ext uri="{BB962C8B-B14F-4D97-AF65-F5344CB8AC3E}">
        <p14:creationId xmlns:p14="http://schemas.microsoft.com/office/powerpoint/2010/main" val="81526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13</a:t>
            </a:fld>
            <a:endParaRPr lang="ar-SA" dirty="0"/>
          </a:p>
        </p:txBody>
      </p:sp>
    </p:spTree>
    <p:extLst>
      <p:ext uri="{BB962C8B-B14F-4D97-AF65-F5344CB8AC3E}">
        <p14:creationId xmlns:p14="http://schemas.microsoft.com/office/powerpoint/2010/main" val="2392367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A3C37BE-C303-496D-B5CD-85F2937540FC}" type="slidenum">
              <a:rPr lang="ar-SA" smtClean="0"/>
              <a:pPr/>
              <a:t>14</a:t>
            </a:fld>
            <a:endParaRPr lang="ar-SA" dirty="0"/>
          </a:p>
        </p:txBody>
      </p:sp>
    </p:spTree>
    <p:extLst>
      <p:ext uri="{BB962C8B-B14F-4D97-AF65-F5344CB8AC3E}">
        <p14:creationId xmlns:p14="http://schemas.microsoft.com/office/powerpoint/2010/main" val="271453394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العنوان">
    <p:spTree>
      <p:nvGrpSpPr>
        <p:cNvPr id="1" name=""/>
        <p:cNvGrpSpPr/>
        <p:nvPr/>
      </p:nvGrpSpPr>
      <p:grpSpPr>
        <a:xfrm>
          <a:off x="0" y="0"/>
          <a:ext cx="0" cy="0"/>
          <a:chOff x="0" y="0"/>
          <a:chExt cx="0" cy="0"/>
        </a:xfrm>
      </p:grpSpPr>
      <p:sp>
        <p:nvSpPr>
          <p:cNvPr id="7" name="المستطيل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8" name="المستطيل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ctrTitle"/>
          </p:nvPr>
        </p:nvSpPr>
        <p:spPr>
          <a:xfrm>
            <a:off x="1104900" y="2292094"/>
            <a:ext cx="10096500" cy="2219691"/>
          </a:xfrm>
        </p:spPr>
        <p:txBody>
          <a:bodyPr rtlCol="1" anchor="ctr">
            <a:normAutofit/>
          </a:bodyPr>
          <a:lstStyle>
            <a:lvl1pPr algn="r" rtl="1">
              <a:defRPr sz="4400" cap="all" baseline="0">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العنوان الفرعي 2"/>
          <p:cNvSpPr>
            <a:spLocks noGrp="1"/>
          </p:cNvSpPr>
          <p:nvPr>
            <p:ph type="subTitle" idx="1"/>
          </p:nvPr>
        </p:nvSpPr>
        <p:spPr>
          <a:xfrm>
            <a:off x="1104898" y="4511784"/>
            <a:ext cx="10096501" cy="955565"/>
          </a:xfrm>
        </p:spPr>
        <p:txBody>
          <a:bodyPr rtlCol="1">
            <a:normAutofit/>
          </a:bodyPr>
          <a:lstStyle>
            <a:lvl1pPr marL="0" indent="0" algn="r" rtl="1">
              <a:spcBef>
                <a:spcPts val="0"/>
              </a:spcBef>
              <a:buNone/>
              <a:defRPr sz="1800">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SA" noProof="0"/>
              <a:t>انقر لتحرير نمط العنوان الفرعي للشكل الرئيسي</a:t>
            </a:r>
            <a:endParaRPr lang="ar-SA" noProof="0" dirty="0"/>
          </a:p>
        </p:txBody>
      </p:sp>
      <p:sp>
        <p:nvSpPr>
          <p:cNvPr id="4" name="عنصر نائب للتاريخ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8AA180B-4FF8-44FE-9F0C-EB0377C48E73}" type="uaqdatetime1">
              <a:rPr lang="ar-SA" noProof="0" smtClean="0"/>
              <a:pPr/>
              <a:t>01/11/1441</a:t>
            </a:fld>
            <a:endParaRPr lang="ar-SA" noProof="0" dirty="0"/>
          </a:p>
        </p:txBody>
      </p:sp>
      <p:sp>
        <p:nvSpPr>
          <p:cNvPr id="5" name="عنصر نائب للتذييل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6" name="عنصر نائب لرقم الشريحة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pic>
        <p:nvPicPr>
          <p:cNvPr id="11" name="الصورة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296617"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صورة ذات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b"/>
          <a:lstStyle>
            <a:lvl1pPr algn="r" rtl="1">
              <a:defRPr sz="3200">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صورة 2"/>
          <p:cNvSpPr>
            <a:spLocks noGrp="1"/>
          </p:cNvSpPr>
          <p:nvPr>
            <p:ph type="pic" idx="1"/>
          </p:nvPr>
        </p:nvSpPr>
        <p:spPr>
          <a:xfrm>
            <a:off x="1104900" y="1600199"/>
            <a:ext cx="6430912" cy="4572001"/>
          </a:xfrm>
        </p:spPr>
        <p:txBody>
          <a:bodyPr tIns="1188720" rtlCol="1">
            <a:normAutofit/>
          </a:bodyPr>
          <a:lstStyle>
            <a:lvl1pPr marL="0" indent="0" algn="ctr" rtl="1">
              <a:buNone/>
              <a:defRPr sz="20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noProof="0"/>
              <a:t>انقر فوق الأيقونة لإضافة صورة</a:t>
            </a:r>
            <a:endParaRPr lang="ar-SA" noProof="0" dirty="0"/>
          </a:p>
        </p:txBody>
      </p:sp>
      <p:sp>
        <p:nvSpPr>
          <p:cNvPr id="4" name="عنصر نائب للنص 3"/>
          <p:cNvSpPr>
            <a:spLocks noGrp="1"/>
          </p:cNvSpPr>
          <p:nvPr>
            <p:ph type="body" sz="half" idx="2"/>
          </p:nvPr>
        </p:nvSpPr>
        <p:spPr>
          <a:xfrm>
            <a:off x="7688163" y="1600200"/>
            <a:ext cx="3396996" cy="4572000"/>
          </a:xfrm>
        </p:spPr>
        <p:txBody>
          <a:bodyPr rtlCol="1">
            <a:normAutofit/>
          </a:bodyPr>
          <a:lstStyle>
            <a:lvl1pPr marL="0" indent="0" algn="r" rtl="1">
              <a:spcBef>
                <a:spcPts val="1200"/>
              </a:spcBef>
              <a:buNone/>
              <a:defRPr sz="18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a:t>حرر أنماط نص الشكل الرئيسي</a:t>
            </a:r>
          </a:p>
        </p:txBody>
      </p:sp>
      <p:sp>
        <p:nvSpPr>
          <p:cNvPr id="5" name="عنصر نائب للتاريخ 4"/>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B38A0CC1-291D-4242-8615-7517A9C3096C}" type="uaqdatetime1">
              <a:rPr lang="ar-SA" noProof="0" smtClean="0"/>
              <a:pPr/>
              <a:t>01/11/1441</a:t>
            </a:fld>
            <a:endParaRPr lang="ar-SA" noProof="0" dirty="0"/>
          </a:p>
        </p:txBody>
      </p:sp>
      <p:sp>
        <p:nvSpPr>
          <p:cNvPr id="6" name="عنصر نائب للتذييل 5"/>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7" name="عنصر نائب لرقم الشريحة 6"/>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العنصر النائب لنص عمودي 2"/>
          <p:cNvSpPr>
            <a:spLocks noGrp="1"/>
          </p:cNvSpPr>
          <p:nvPr>
            <p:ph type="body" orient="vert" idx="1"/>
          </p:nvPr>
        </p:nvSpPr>
        <p:spPr/>
        <p:txBody>
          <a:bodyPr vert="eaVert"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CF03E39C-55A5-4C12-926B-5E870DFDCD77}" type="uaqdatetime1">
              <a:rPr lang="ar-SA" noProof="0" smtClean="0"/>
              <a:pPr/>
              <a:t>01/11/1441</a:t>
            </a:fld>
            <a:endParaRPr lang="ar-SA" noProof="0" dirty="0"/>
          </a:p>
        </p:txBody>
      </p:sp>
      <p:sp>
        <p:nvSpPr>
          <p:cNvPr id="5" name="عنصر نائب للتذييل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6" name="عنصر نائب لرقم الشريحة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a:off x="9372600" y="365125"/>
            <a:ext cx="1714500" cy="5811838"/>
          </a:xfrm>
        </p:spPr>
        <p:txBody>
          <a:bodyPr vert="eaVert"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العنصر النائب لنص عمودي 2"/>
          <p:cNvSpPr>
            <a:spLocks noGrp="1"/>
          </p:cNvSpPr>
          <p:nvPr>
            <p:ph type="body" orient="vert" idx="1"/>
          </p:nvPr>
        </p:nvSpPr>
        <p:spPr>
          <a:xfrm>
            <a:off x="1104900" y="365125"/>
            <a:ext cx="8098896" cy="5811838"/>
          </a:xfrm>
        </p:spPr>
        <p:txBody>
          <a:bodyPr vert="eaVert"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797EF7B4-4A79-46AE-ACC0-D123CBF8169B}" type="uaqdatetime1">
              <a:rPr lang="ar-SA" noProof="0" smtClean="0"/>
              <a:pPr/>
              <a:t>01/11/1441</a:t>
            </a:fld>
            <a:endParaRPr lang="ar-SA" noProof="0" dirty="0"/>
          </a:p>
        </p:txBody>
      </p:sp>
      <p:sp>
        <p:nvSpPr>
          <p:cNvPr id="5" name="عنصر نائب للتذييل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6" name="عنصر نائب لرقم الشريحة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grpSp>
        <p:nvGrpSpPr>
          <p:cNvPr id="7" name="المجموعة 6"/>
          <p:cNvGrpSpPr/>
          <p:nvPr/>
        </p:nvGrpSpPr>
        <p:grpSpPr>
          <a:xfrm rot="5400000">
            <a:off x="6514047" y="3228843"/>
            <a:ext cx="5632704" cy="84403"/>
            <a:chOff x="1073150" y="1219201"/>
            <a:chExt cx="10058400" cy="63125"/>
          </a:xfrm>
        </p:grpSpPr>
        <p:cxnSp>
          <p:nvCxnSpPr>
            <p:cNvPr id="8" name="موصل مستقيم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موصل مستقيم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idx="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580C5235-68EF-47E0-8449-EAFE80831128}" type="uaqdatetime1">
              <a:rPr lang="ar-SA" noProof="0" smtClean="0"/>
              <a:pPr/>
              <a:t>01/11/1441</a:t>
            </a:fld>
            <a:endParaRPr lang="ar-SA" noProof="0" dirty="0"/>
          </a:p>
        </p:txBody>
      </p:sp>
      <p:sp>
        <p:nvSpPr>
          <p:cNvPr id="5" name="عنصر نائب للتذييل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6" name="عنصر نائب لرقم الشريحة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شريحة العنوان مع صورة">
    <p:bg>
      <p:bgPr>
        <a:solidFill>
          <a:schemeClr val="bg2"/>
        </a:solidFill>
        <a:effectLst/>
      </p:bgPr>
    </p:bg>
    <p:spTree>
      <p:nvGrpSpPr>
        <p:cNvPr id="1" name=""/>
        <p:cNvGrpSpPr/>
        <p:nvPr/>
      </p:nvGrpSpPr>
      <p:grpSpPr>
        <a:xfrm>
          <a:off x="0" y="0"/>
          <a:ext cx="0" cy="0"/>
          <a:chOff x="0" y="0"/>
          <a:chExt cx="0" cy="0"/>
        </a:xfrm>
      </p:grpSpPr>
      <p:grpSp>
        <p:nvGrpSpPr>
          <p:cNvPr id="13" name="المجموعة 12"/>
          <p:cNvGrpSpPr/>
          <p:nvPr/>
        </p:nvGrpSpPr>
        <p:grpSpPr>
          <a:xfrm rot="10800000">
            <a:off x="0" y="5645510"/>
            <a:ext cx="12192000" cy="63125"/>
            <a:chOff x="507492" y="1501519"/>
            <a:chExt cx="8129016" cy="63125"/>
          </a:xfrm>
        </p:grpSpPr>
        <p:cxnSp>
          <p:nvCxnSpPr>
            <p:cNvPr id="17" name="موصل مستقيم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موصل مستقيم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المجموعة 13"/>
          <p:cNvGrpSpPr/>
          <p:nvPr/>
        </p:nvGrpSpPr>
        <p:grpSpPr>
          <a:xfrm>
            <a:off x="0" y="1143000"/>
            <a:ext cx="12192000" cy="63125"/>
            <a:chOff x="507492" y="1501519"/>
            <a:chExt cx="8129016" cy="63125"/>
          </a:xfrm>
        </p:grpSpPr>
        <p:cxnSp>
          <p:nvCxnSpPr>
            <p:cNvPr id="15" name="موصل مستقيم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موصل مستقيم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المستطيل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8" name="المستطيل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ctrTitle"/>
          </p:nvPr>
        </p:nvSpPr>
        <p:spPr>
          <a:xfrm>
            <a:off x="5363337" y="2292094"/>
            <a:ext cx="5734050" cy="2219691"/>
          </a:xfrm>
        </p:spPr>
        <p:txBody>
          <a:bodyPr rtlCol="1" anchor="ctr">
            <a:normAutofit/>
          </a:bodyPr>
          <a:lstStyle>
            <a:lvl1pPr algn="r" rtl="1">
              <a:defRPr sz="4400" cap="all" baseline="0">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العنوان الفرعي 2"/>
          <p:cNvSpPr>
            <a:spLocks noGrp="1"/>
          </p:cNvSpPr>
          <p:nvPr>
            <p:ph type="subTitle" idx="1"/>
          </p:nvPr>
        </p:nvSpPr>
        <p:spPr>
          <a:xfrm>
            <a:off x="5363337" y="4511784"/>
            <a:ext cx="5734050" cy="955565"/>
          </a:xfrm>
        </p:spPr>
        <p:txBody>
          <a:bodyPr rtlCol="1">
            <a:normAutofit/>
          </a:bodyPr>
          <a:lstStyle>
            <a:lvl1pPr marL="0" indent="0" algn="r" rtl="1">
              <a:spcBef>
                <a:spcPts val="0"/>
              </a:spcBef>
              <a:buNone/>
              <a:defRPr sz="1800">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SA" noProof="0"/>
              <a:t>انقر لتحرير نمط العنوان الفرعي للشكل الرئيسي</a:t>
            </a:r>
            <a:endParaRPr lang="ar-SA" noProof="0" dirty="0"/>
          </a:p>
        </p:txBody>
      </p:sp>
      <p:pic>
        <p:nvPicPr>
          <p:cNvPr id="10" name="الصورة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295200" y="0"/>
            <a:ext cx="1747524" cy="2292094"/>
          </a:xfrm>
          <a:prstGeom prst="rect">
            <a:avLst/>
          </a:prstGeom>
        </p:spPr>
      </p:pic>
      <p:sp>
        <p:nvSpPr>
          <p:cNvPr id="11" name="عنصر نائب للصورة 10"/>
          <p:cNvSpPr>
            <a:spLocks noGrp="1"/>
          </p:cNvSpPr>
          <p:nvPr>
            <p:ph type="pic" sz="quarter" idx="13"/>
          </p:nvPr>
        </p:nvSpPr>
        <p:spPr>
          <a:xfrm>
            <a:off x="0" y="1310656"/>
            <a:ext cx="5210937" cy="4208604"/>
          </a:xfrm>
          <a:solidFill>
            <a:schemeClr val="tx1">
              <a:lumMod val="20000"/>
              <a:lumOff val="80000"/>
            </a:schemeClr>
          </a:solidFill>
        </p:spPr>
        <p:txBody>
          <a:bodyPr tIns="1005840" rtlCol="1"/>
          <a:lstStyle>
            <a:lvl1pPr marL="0" indent="0" algn="ctr" rtl="1">
              <a:buNone/>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فوق الأيقونة لإضافة صورة</a:t>
            </a:r>
            <a:endParaRPr lang="ar-SA" noProof="0" dirty="0"/>
          </a:p>
        </p:txBody>
      </p:sp>
      <p:sp>
        <p:nvSpPr>
          <p:cNvPr id="19" name="النص الإرشادي"/>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t" anchorCtr="0" forceAA="0" compatLnSpc="1">
            <a:prstTxWarp prst="textNoShape">
              <a:avLst/>
            </a:prstTxWarp>
            <a:noAutofit/>
          </a:bodyPr>
          <a:lstStyle/>
          <a:p>
            <a:pPr rtl="1"/>
            <a:r>
              <a:rPr lang="ar-SA" sz="1200" b="1" i="1" noProof="0" dirty="0">
                <a:latin typeface="Tahoma" panose="020B0604030504040204" pitchFamily="34" charset="0"/>
                <a:ea typeface="Tahoma" panose="020B0604030504040204" pitchFamily="34" charset="0"/>
                <a:cs typeface="Tahoma" panose="020B0604030504040204" pitchFamily="34" charset="0"/>
              </a:rPr>
              <a:t>ملاحظة:</a:t>
            </a:r>
          </a:p>
          <a:p>
            <a:pPr rtl="1"/>
            <a:r>
              <a:rPr lang="ar-SA" sz="1200" i="1" noProof="0" dirty="0">
                <a:latin typeface="Tahoma" panose="020B0604030504040204" pitchFamily="34" charset="0"/>
                <a:ea typeface="Tahoma" panose="020B0604030504040204" pitchFamily="34" charset="0"/>
                <a:cs typeface="Tahoma" panose="020B0604030504040204" pitchFamily="34" charset="0"/>
              </a:rPr>
              <a:t>لتغيير الصورة على هذه الشريحة، حدد الصورة واحذفها. ثم انقر فوق أيقونة «الصور» في العنصر النائب لإدراج صوتك.</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رأس المقطع">
    <p:spTree>
      <p:nvGrpSpPr>
        <p:cNvPr id="1" name=""/>
        <p:cNvGrpSpPr/>
        <p:nvPr/>
      </p:nvGrpSpPr>
      <p:grpSpPr>
        <a:xfrm>
          <a:off x="0" y="0"/>
          <a:ext cx="0" cy="0"/>
          <a:chOff x="0" y="0"/>
          <a:chExt cx="0" cy="0"/>
        </a:xfrm>
      </p:grpSpPr>
      <p:grpSp>
        <p:nvGrpSpPr>
          <p:cNvPr id="8" name="المجموعة 7"/>
          <p:cNvGrpSpPr/>
          <p:nvPr/>
        </p:nvGrpSpPr>
        <p:grpSpPr>
          <a:xfrm>
            <a:off x="0" y="2514600"/>
            <a:ext cx="12192000" cy="3194035"/>
            <a:chOff x="647402" y="2514600"/>
            <a:chExt cx="10838688" cy="3194035"/>
          </a:xfrm>
        </p:grpSpPr>
        <p:grpSp>
          <p:nvGrpSpPr>
            <p:cNvPr id="9" name="المجموعة 8"/>
            <p:cNvGrpSpPr/>
            <p:nvPr/>
          </p:nvGrpSpPr>
          <p:grpSpPr>
            <a:xfrm>
              <a:off x="647402" y="2514600"/>
              <a:ext cx="10838688" cy="63125"/>
              <a:chOff x="507492" y="1501519"/>
              <a:chExt cx="8129016" cy="63125"/>
            </a:xfrm>
          </p:grpSpPr>
          <p:cxnSp>
            <p:nvCxnSpPr>
              <p:cNvPr id="14" name="موصل مستقيم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موصل مستقيم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المستطيل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11" name="المجموعة 10"/>
            <p:cNvGrpSpPr/>
            <p:nvPr/>
          </p:nvGrpSpPr>
          <p:grpSpPr>
            <a:xfrm rot="10800000">
              <a:off x="647402" y="5645510"/>
              <a:ext cx="10838688" cy="63125"/>
              <a:chOff x="507492" y="1501519"/>
              <a:chExt cx="8129016" cy="63125"/>
            </a:xfrm>
          </p:grpSpPr>
          <p:cxnSp>
            <p:nvCxnSpPr>
              <p:cNvPr id="12" name="موصل مستقيم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موصل مستقيم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العنوان 1"/>
          <p:cNvSpPr>
            <a:spLocks noGrp="1"/>
          </p:cNvSpPr>
          <p:nvPr>
            <p:ph type="title"/>
          </p:nvPr>
        </p:nvSpPr>
        <p:spPr>
          <a:xfrm>
            <a:off x="1104899" y="2971806"/>
            <a:ext cx="10071099" cy="1684150"/>
          </a:xfrm>
        </p:spPr>
        <p:txBody>
          <a:bodyPr rtlCol="1" anchor="ctr">
            <a:normAutofit/>
          </a:bodyPr>
          <a:lstStyle>
            <a:lvl1pPr algn="r" rtl="1">
              <a:defRPr sz="44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نص 2"/>
          <p:cNvSpPr>
            <a:spLocks noGrp="1"/>
          </p:cNvSpPr>
          <p:nvPr>
            <p:ph type="body" idx="1"/>
          </p:nvPr>
        </p:nvSpPr>
        <p:spPr>
          <a:xfrm>
            <a:off x="1104899" y="4655956"/>
            <a:ext cx="10071099" cy="509750"/>
          </a:xfrm>
        </p:spPr>
        <p:txBody>
          <a:bodyPr rtlCol="1">
            <a:normAutofit/>
          </a:bodyPr>
          <a:lstStyle>
            <a:lvl1pPr marL="0" indent="0" algn="r" rtl="1">
              <a:spcBef>
                <a:spcPts val="0"/>
              </a:spcBef>
              <a:buNone/>
              <a:defRPr sz="16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SA" noProof="0"/>
              <a:t>حرر أنماط نص الشكل الرئيسي</a:t>
            </a:r>
          </a:p>
        </p:txBody>
      </p:sp>
      <p:sp>
        <p:nvSpPr>
          <p:cNvPr id="4" name="عنصر نائب للتاريخ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7F21EAEE-9468-4B02-81D7-36D92A6A1DC7}" type="uaqdatetime1">
              <a:rPr lang="ar-SA" noProof="0" smtClean="0"/>
              <a:pPr/>
              <a:t>01/11/1441</a:t>
            </a:fld>
            <a:endParaRPr lang="ar-SA" noProof="0" dirty="0"/>
          </a:p>
        </p:txBody>
      </p:sp>
      <p:sp>
        <p:nvSpPr>
          <p:cNvPr id="5" name="عنصر نائب للتذييل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6" name="عنصر نائب لرقم الشريحة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pic>
        <p:nvPicPr>
          <p:cNvPr id="7" name="الصورة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29520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sz="half" idx="1"/>
          </p:nvPr>
        </p:nvSpPr>
        <p:spPr>
          <a:xfrm>
            <a:off x="1104900" y="1600200"/>
            <a:ext cx="4914900" cy="4571999"/>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vl6pPr algn="r" rtl="1">
              <a:defRPr/>
            </a:lvl6pPr>
            <a:lvl7pPr algn="r" rtl="1">
              <a:defRPr/>
            </a:lvl7pPr>
            <a:lvl8pPr algn="r" rtl="1">
              <a:defRPr/>
            </a:lvl8pPr>
            <a:lvl9pPr algn="r" rtl="1">
              <a:defRPr/>
            </a:lvl9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محتوى 3"/>
          <p:cNvSpPr>
            <a:spLocks noGrp="1"/>
          </p:cNvSpPr>
          <p:nvPr>
            <p:ph sz="half" idx="2"/>
          </p:nvPr>
        </p:nvSpPr>
        <p:spPr>
          <a:xfrm>
            <a:off x="6172200" y="1600200"/>
            <a:ext cx="4914900" cy="4571999"/>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vl6pPr algn="r" rtl="1">
              <a:defRPr/>
            </a:lvl6pPr>
            <a:lvl7pPr algn="r" rtl="1">
              <a:defRPr/>
            </a:lvl7pPr>
            <a:lvl8pPr algn="r" rtl="1">
              <a:defRPr/>
            </a:lvl8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تاريخ 4"/>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7335EB78-8FDD-48F7-A346-5432CB562157}" type="uaqdatetime1">
              <a:rPr lang="ar-SA" noProof="0" smtClean="0"/>
              <a:pPr/>
              <a:t>01/11/1441</a:t>
            </a:fld>
            <a:endParaRPr lang="ar-SA" noProof="0" dirty="0"/>
          </a:p>
        </p:txBody>
      </p:sp>
      <p:sp>
        <p:nvSpPr>
          <p:cNvPr id="6" name="عنصر نائب للتذييل 5"/>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7" name="عنصر نائب لرقم الشريحة 6"/>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نص 2"/>
          <p:cNvSpPr>
            <a:spLocks noGrp="1"/>
          </p:cNvSpPr>
          <p:nvPr>
            <p:ph type="body" idx="1"/>
          </p:nvPr>
        </p:nvSpPr>
        <p:spPr>
          <a:xfrm>
            <a:off x="1104900" y="1600200"/>
            <a:ext cx="4919472" cy="823912"/>
          </a:xfrm>
        </p:spPr>
        <p:txBody>
          <a:bodyPr rtlCol="1" anchor="b"/>
          <a:lstStyle>
            <a:lvl1pPr marL="0" indent="0" algn="r" rtl="1">
              <a:spcBef>
                <a:spcPts val="0"/>
              </a:spcBef>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حرر أنماط نص الشكل الرئيسي</a:t>
            </a:r>
          </a:p>
        </p:txBody>
      </p:sp>
      <p:sp>
        <p:nvSpPr>
          <p:cNvPr id="4" name="عنصر نائب للمحتوى 3"/>
          <p:cNvSpPr>
            <a:spLocks noGrp="1"/>
          </p:cNvSpPr>
          <p:nvPr>
            <p:ph sz="half" idx="2"/>
          </p:nvPr>
        </p:nvSpPr>
        <p:spPr>
          <a:xfrm>
            <a:off x="1104900" y="2424112"/>
            <a:ext cx="4919472" cy="3748088"/>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نص 4"/>
          <p:cNvSpPr>
            <a:spLocks noGrp="1"/>
          </p:cNvSpPr>
          <p:nvPr>
            <p:ph type="body" sz="quarter" idx="3"/>
          </p:nvPr>
        </p:nvSpPr>
        <p:spPr>
          <a:xfrm>
            <a:off x="6166110" y="1600200"/>
            <a:ext cx="4919472" cy="823912"/>
          </a:xfrm>
        </p:spPr>
        <p:txBody>
          <a:bodyPr rtlCol="1" anchor="b"/>
          <a:lstStyle>
            <a:lvl1pPr marL="0" indent="0" algn="r" rtl="1">
              <a:spcBef>
                <a:spcPts val="0"/>
              </a:spcBef>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حرر أنماط نص الشكل الرئيسي</a:t>
            </a:r>
          </a:p>
        </p:txBody>
      </p:sp>
      <p:sp>
        <p:nvSpPr>
          <p:cNvPr id="6" name="عنصر نائب للمحتوى 5"/>
          <p:cNvSpPr>
            <a:spLocks noGrp="1"/>
          </p:cNvSpPr>
          <p:nvPr>
            <p:ph sz="quarter" idx="4"/>
          </p:nvPr>
        </p:nvSpPr>
        <p:spPr>
          <a:xfrm>
            <a:off x="6166110" y="2424112"/>
            <a:ext cx="4919472" cy="3748088"/>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7" name="عنصر نائب للتاريخ 6"/>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E4D7EB81-A7AE-4860-80DE-D610F39FBD64}" type="uaqdatetime1">
              <a:rPr lang="ar-SA" noProof="0" smtClean="0"/>
              <a:pPr/>
              <a:t>01/11/1441</a:t>
            </a:fld>
            <a:endParaRPr lang="ar-SA" noProof="0" dirty="0"/>
          </a:p>
        </p:txBody>
      </p:sp>
      <p:sp>
        <p:nvSpPr>
          <p:cNvPr id="8" name="عنصر نائب للتذييل 7"/>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9" name="عنصر نائب لرقم الشريحة 8"/>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تاريخ 2"/>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188D7F57-112A-45F0-9CCE-943BA50199D9}" type="uaqdatetime1">
              <a:rPr lang="ar-SA" noProof="0" smtClean="0"/>
              <a:pPr/>
              <a:t>01/11/1441</a:t>
            </a:fld>
            <a:endParaRPr lang="ar-SA" noProof="0" dirty="0"/>
          </a:p>
        </p:txBody>
      </p:sp>
      <p:sp>
        <p:nvSpPr>
          <p:cNvPr id="4" name="عنصر نائب للتذييل 3"/>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5" name="عنصر نائب لرقم الشريحة 4"/>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rtlCol="1"/>
          <a:lstStyle>
            <a:lvl1pPr>
              <a:defRPr/>
            </a:lvl1pPr>
          </a:lstStyle>
          <a:p>
            <a:fld id="{77C86887-1A7A-453F-A1C0-C2B966CF9AF0}" type="uaqdatetime1">
              <a:rPr lang="ar-SA" noProof="0" smtClean="0"/>
              <a:pPr/>
              <a:t>01/11/1441</a:t>
            </a:fld>
            <a:endParaRPr lang="ar-SA" noProof="0" dirty="0"/>
          </a:p>
        </p:txBody>
      </p:sp>
      <p:sp>
        <p:nvSpPr>
          <p:cNvPr id="3" name="عنصر نائب للتذييل 2"/>
          <p:cNvSpPr>
            <a:spLocks noGrp="1"/>
          </p:cNvSpPr>
          <p:nvPr>
            <p:ph type="ftr" sz="quarter" idx="11"/>
          </p:nvPr>
        </p:nvSpPr>
        <p:spPr/>
        <p:txBody>
          <a:bodyPr rtlCol="1"/>
          <a:lstStyle/>
          <a:p>
            <a:pPr rtl="1"/>
            <a:endParaRPr lang="ar-SA" noProof="0" dirty="0"/>
          </a:p>
        </p:txBody>
      </p:sp>
      <p:sp>
        <p:nvSpPr>
          <p:cNvPr id="4" name="عنصر نائب لرقم الشريحة 3"/>
          <p:cNvSpPr>
            <a:spLocks noGrp="1"/>
          </p:cNvSpPr>
          <p:nvPr>
            <p:ph type="sldNum" sz="quarter" idx="12"/>
          </p:nvPr>
        </p:nvSpPr>
        <p:spPr/>
        <p:txBody>
          <a:bodyPr rtlCol="1"/>
          <a:lstStyle/>
          <a:p>
            <a:pPr rtl="1"/>
            <a:fld id="{0FF54DE5-C571-48E8-A5BC-B369434E2F44}" type="slidenum">
              <a:rPr lang="ar-SA" noProof="0" smtClean="0"/>
              <a:t>‹#›</a:t>
            </a:fld>
            <a:endParaRPr lang="ar-SA"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المحتوى ذو التسمية التوضيحي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chor="b"/>
          <a:lstStyle>
            <a:lvl1pPr algn="r" rtl="1">
              <a:defRPr sz="3200">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idx="1"/>
          </p:nvPr>
        </p:nvSpPr>
        <p:spPr>
          <a:xfrm>
            <a:off x="1104900" y="1600199"/>
            <a:ext cx="5445252" cy="4572001"/>
          </a:xfrm>
        </p:spPr>
        <p:txBody>
          <a:bodyPr rtlCol="1">
            <a:normAutofit/>
          </a:bodyPr>
          <a:lstStyle>
            <a:lvl1pPr algn="r" rtl="1">
              <a:defRPr sz="2000">
                <a:latin typeface="Tahoma" panose="020B0604030504040204" pitchFamily="34" charset="0"/>
                <a:ea typeface="Tahoma" panose="020B0604030504040204" pitchFamily="34" charset="0"/>
                <a:cs typeface="Tahoma" panose="020B0604030504040204" pitchFamily="34" charset="0"/>
              </a:defRPr>
            </a:lvl1pPr>
            <a:lvl2pPr algn="r" rtl="1">
              <a:defRPr sz="1600">
                <a:latin typeface="Tahoma" panose="020B0604030504040204" pitchFamily="34" charset="0"/>
                <a:ea typeface="Tahoma" panose="020B0604030504040204" pitchFamily="34" charset="0"/>
                <a:cs typeface="Tahoma" panose="020B0604030504040204" pitchFamily="34" charset="0"/>
              </a:defRPr>
            </a:lvl2pPr>
            <a:lvl3pPr algn="r" rtl="1">
              <a:defRPr sz="1600">
                <a:latin typeface="Tahoma" panose="020B0604030504040204" pitchFamily="34" charset="0"/>
                <a:ea typeface="Tahoma" panose="020B0604030504040204" pitchFamily="34" charset="0"/>
                <a:cs typeface="Tahoma" panose="020B0604030504040204" pitchFamily="34" charset="0"/>
              </a:defRPr>
            </a:lvl3pPr>
            <a:lvl4pPr algn="r" rtl="1">
              <a:defRPr sz="1400">
                <a:latin typeface="Tahoma" panose="020B0604030504040204" pitchFamily="34" charset="0"/>
                <a:ea typeface="Tahoma" panose="020B0604030504040204" pitchFamily="34" charset="0"/>
                <a:cs typeface="Tahoma" panose="020B0604030504040204" pitchFamily="34" charset="0"/>
              </a:defRPr>
            </a:lvl4pPr>
            <a:lvl5pPr algn="r" rtl="1">
              <a:defRPr sz="1400">
                <a:latin typeface="Tahoma" panose="020B0604030504040204" pitchFamily="34" charset="0"/>
                <a:ea typeface="Tahoma" panose="020B0604030504040204" pitchFamily="34" charset="0"/>
                <a:cs typeface="Tahoma" panose="020B0604030504040204" pitchFamily="34" charset="0"/>
              </a:defRPr>
            </a:lvl5pPr>
            <a:lvl6pPr algn="r" rtl="1">
              <a:defRPr sz="1400"/>
            </a:lvl6pPr>
            <a:lvl7pPr algn="r" rtl="1">
              <a:defRPr sz="1400"/>
            </a:lvl7pPr>
            <a:lvl8pPr algn="r" rtl="1">
              <a:defRPr sz="1400"/>
            </a:lvl8pPr>
            <a:lvl9pPr algn="r" rtl="1">
              <a:defRPr sz="1400"/>
            </a:lvl9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نص 3"/>
          <p:cNvSpPr>
            <a:spLocks noGrp="1"/>
          </p:cNvSpPr>
          <p:nvPr>
            <p:ph type="body" sz="half" idx="2"/>
          </p:nvPr>
        </p:nvSpPr>
        <p:spPr>
          <a:xfrm>
            <a:off x="6700611" y="1600200"/>
            <a:ext cx="4384548" cy="4572000"/>
          </a:xfrm>
        </p:spPr>
        <p:txBody>
          <a:bodyPr rtlCol="1">
            <a:normAutofit/>
          </a:bodyPr>
          <a:lstStyle>
            <a:lvl1pPr marL="0" indent="0" algn="r" rtl="1">
              <a:spcBef>
                <a:spcPts val="1200"/>
              </a:spcBef>
              <a:buNone/>
              <a:defRPr sz="18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a:t>حرر أنماط نص الشكل الرئيسي</a:t>
            </a:r>
          </a:p>
        </p:txBody>
      </p:sp>
      <p:sp>
        <p:nvSpPr>
          <p:cNvPr id="5" name="عنصر نائب للتاريخ 4"/>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1AE575CF-785E-43D1-B97F-1E55E3BF734F}" type="uaqdatetime1">
              <a:rPr lang="ar-SA" noProof="0" smtClean="0"/>
              <a:pPr/>
              <a:t>01/11/1441</a:t>
            </a:fld>
            <a:endParaRPr lang="ar-SA" noProof="0" dirty="0"/>
          </a:p>
        </p:txBody>
      </p:sp>
      <p:sp>
        <p:nvSpPr>
          <p:cNvPr id="6" name="عنصر نائب للتذييل 5"/>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7" name="عنصر نائب لرقم الشريحة 6"/>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noProof="0" smtClean="0"/>
              <a:pPr/>
              <a:t>‹#›</a:t>
            </a:fld>
            <a:endParaRPr lang="ar-SA"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1104900" y="76200"/>
            <a:ext cx="9980682" cy="1096962"/>
          </a:xfrm>
          <a:prstGeom prst="rect">
            <a:avLst/>
          </a:prstGeom>
        </p:spPr>
        <p:txBody>
          <a:bodyPr vert="horz" lIns="0" tIns="45720" rIns="0" bIns="45720" rtlCol="1" anchor="b">
            <a:normAutofit/>
          </a:bodyPr>
          <a:lstStyle/>
          <a:p>
            <a:pPr rtl="1"/>
            <a:r>
              <a:rPr lang="ar-SA" noProof="0" dirty="0"/>
              <a:t>انقر لتحرير نمط العنوان الرئيسي</a:t>
            </a:r>
          </a:p>
        </p:txBody>
      </p:sp>
      <p:sp>
        <p:nvSpPr>
          <p:cNvPr id="3" name="عنصر نائب للنص 2"/>
          <p:cNvSpPr>
            <a:spLocks noGrp="1"/>
          </p:cNvSpPr>
          <p:nvPr>
            <p:ph type="body" idx="1"/>
          </p:nvPr>
        </p:nvSpPr>
        <p:spPr>
          <a:xfrm>
            <a:off x="1104900" y="1600200"/>
            <a:ext cx="9982200" cy="4572000"/>
          </a:xfrm>
          <a:prstGeom prst="rect">
            <a:avLst/>
          </a:prstGeom>
        </p:spPr>
        <p:txBody>
          <a:bodyPr vert="horz" lIns="0" tIns="45720" rIns="0" bIns="45720" rtlCol="1">
            <a:normAutofit/>
          </a:bodyPr>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a:p>
            <a:pPr lvl="5" rtl="1"/>
            <a:r>
              <a:rPr lang="ar-SA" noProof="0" dirty="0"/>
              <a:t>المستوى السادس</a:t>
            </a:r>
          </a:p>
          <a:p>
            <a:pPr lvl="6" rtl="1"/>
            <a:r>
              <a:rPr lang="ar-SA" noProof="0" dirty="0"/>
              <a:t>المستوى السابع</a:t>
            </a:r>
          </a:p>
          <a:p>
            <a:pPr lvl="7" rtl="1"/>
            <a:r>
              <a:rPr lang="ar-SA" noProof="0" dirty="0"/>
              <a:t>المستوى الثامن</a:t>
            </a:r>
          </a:p>
          <a:p>
            <a:pPr lvl="8" rtl="1"/>
            <a:r>
              <a:rPr lang="ar-SA" noProof="0" dirty="0"/>
              <a:t>المستوى التاسع</a:t>
            </a:r>
          </a:p>
        </p:txBody>
      </p:sp>
      <p:sp>
        <p:nvSpPr>
          <p:cNvPr id="4" name="عنصر نائب للتاريخ 3"/>
          <p:cNvSpPr>
            <a:spLocks noGrp="1"/>
          </p:cNvSpPr>
          <p:nvPr>
            <p:ph type="dt" sz="half" idx="2"/>
          </p:nvPr>
        </p:nvSpPr>
        <p:spPr>
          <a:xfrm>
            <a:off x="9255600" y="6356351"/>
            <a:ext cx="1829559" cy="365125"/>
          </a:xfrm>
          <a:prstGeom prst="rect">
            <a:avLst/>
          </a:prstGeom>
        </p:spPr>
        <p:txBody>
          <a:bodyPr vert="horz" lIns="0" tIns="45720" rIns="0" bIns="45720" rtlCol="1" anchor="ctr"/>
          <a:lstStyle>
            <a:lvl1pPr algn="r" rtl="1">
              <a:defRPr sz="12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fld id="{F2CA326A-9F3C-46AA-9A20-068E9371D83E}" type="uaqdatetime1">
              <a:rPr lang="ar-SA" noProof="0" smtClean="0"/>
              <a:pPr/>
              <a:t>01/11/1441</a:t>
            </a:fld>
            <a:endParaRPr lang="ar-SA" noProof="0" dirty="0"/>
          </a:p>
        </p:txBody>
      </p:sp>
      <p:sp>
        <p:nvSpPr>
          <p:cNvPr id="5" name="عنصر نائب للتذييل 4"/>
          <p:cNvSpPr>
            <a:spLocks noGrp="1"/>
          </p:cNvSpPr>
          <p:nvPr>
            <p:ph type="ftr" sz="quarter" idx="3"/>
          </p:nvPr>
        </p:nvSpPr>
        <p:spPr>
          <a:xfrm>
            <a:off x="2934459" y="6356350"/>
            <a:ext cx="6323082" cy="365126"/>
          </a:xfrm>
          <a:prstGeom prst="rect">
            <a:avLst/>
          </a:prstGeom>
        </p:spPr>
        <p:txBody>
          <a:bodyPr vert="horz" lIns="0" tIns="45720" rIns="0" bIns="45720" rtlCol="1" anchor="ctr"/>
          <a:lstStyle>
            <a:lvl1pPr algn="ctr" rtl="1">
              <a:defRPr sz="12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ar-SA" noProof="0" dirty="0"/>
          </a:p>
        </p:txBody>
      </p:sp>
      <p:sp>
        <p:nvSpPr>
          <p:cNvPr id="6" name="عنصر نائب لرقم الشريحة 5"/>
          <p:cNvSpPr>
            <a:spLocks noGrp="1"/>
          </p:cNvSpPr>
          <p:nvPr>
            <p:ph type="sldNum" sz="quarter" idx="4"/>
          </p:nvPr>
        </p:nvSpPr>
        <p:spPr>
          <a:xfrm>
            <a:off x="1105199" y="6356351"/>
            <a:ext cx="1829259" cy="365125"/>
          </a:xfrm>
          <a:prstGeom prst="rect">
            <a:avLst/>
          </a:prstGeom>
        </p:spPr>
        <p:txBody>
          <a:bodyPr vert="horz" lIns="0" tIns="45720" rIns="0" bIns="45720" rtlCol="1" anchor="ctr"/>
          <a:lstStyle>
            <a:lvl1pPr algn="l" rtl="1">
              <a:defRPr sz="12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ar-SA" smtClean="0"/>
              <a:pPr/>
              <a:t>‹#›</a:t>
            </a:fld>
            <a:endParaRPr lang="ar-SA" dirty="0"/>
          </a:p>
        </p:txBody>
      </p:sp>
      <p:grpSp>
        <p:nvGrpSpPr>
          <p:cNvPr id="15" name="المجموعة 14"/>
          <p:cNvGrpSpPr/>
          <p:nvPr/>
        </p:nvGrpSpPr>
        <p:grpSpPr>
          <a:xfrm>
            <a:off x="1103376" y="1219201"/>
            <a:ext cx="9985248" cy="84403"/>
            <a:chOff x="1073150" y="1219201"/>
            <a:chExt cx="10058400" cy="63125"/>
          </a:xfrm>
        </p:grpSpPr>
        <p:cxnSp>
          <p:nvCxnSpPr>
            <p:cNvPr id="13" name="موصل مستقيم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موصل مستقيم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1" eaLnBrk="1" latinLnBrk="0" hangingPunct="1">
        <a:lnSpc>
          <a:spcPct val="90000"/>
        </a:lnSpc>
        <a:spcBef>
          <a:spcPct val="0"/>
        </a:spcBef>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r" defTabSz="914400" rtl="1" eaLnBrk="1" latinLnBrk="0" hangingPunct="1">
        <a:lnSpc>
          <a:spcPct val="90000"/>
        </a:lnSpc>
        <a:spcBef>
          <a:spcPts val="18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العنوان 5"/>
          <p:cNvSpPr>
            <a:spLocks noGrp="1"/>
          </p:cNvSpPr>
          <p:nvPr>
            <p:ph type="ctrTitle"/>
          </p:nvPr>
        </p:nvSpPr>
        <p:spPr>
          <a:xfrm>
            <a:off x="5363337" y="1926334"/>
            <a:ext cx="5734050" cy="2219691"/>
          </a:xfrm>
        </p:spPr>
        <p:txBody>
          <a:bodyPr rtlCol="1" anchor="ctr">
            <a:normAutofit/>
          </a:bodyPr>
          <a:lstStyle/>
          <a:p>
            <a:pPr algn="ctr" rtl="1"/>
            <a:r>
              <a:rPr lang="ar-IQ" sz="4800" dirty="0">
                <a:latin typeface="Sakkal Majalla" panose="02000000000000000000" pitchFamily="2" charset="-78"/>
                <a:cs typeface="Sakkal Majalla" panose="02000000000000000000" pitchFamily="2" charset="-78"/>
              </a:rPr>
              <a:t>تركيب محرك الاحتراق الداخلي رباعي الضربات</a:t>
            </a:r>
            <a:endParaRPr lang="ar-SA" sz="4800" dirty="0">
              <a:latin typeface="Sakkal Majalla" panose="02000000000000000000" pitchFamily="2" charset="-78"/>
              <a:cs typeface="Sakkal Majalla" panose="02000000000000000000" pitchFamily="2" charset="-78"/>
            </a:endParaRPr>
          </a:p>
        </p:txBody>
      </p:sp>
      <p:sp>
        <p:nvSpPr>
          <p:cNvPr id="7" name="العنوان الفرعي 6"/>
          <p:cNvSpPr>
            <a:spLocks noGrp="1"/>
          </p:cNvSpPr>
          <p:nvPr>
            <p:ph type="subTitle" idx="1"/>
          </p:nvPr>
        </p:nvSpPr>
        <p:spPr>
          <a:xfrm>
            <a:off x="5363337" y="3897832"/>
            <a:ext cx="5734050" cy="1321324"/>
          </a:xfrm>
        </p:spPr>
        <p:txBody>
          <a:bodyPr rtlCol="1">
            <a:normAutofit/>
          </a:bodyPr>
          <a:lstStyle/>
          <a:p>
            <a:pPr algn="ctr" rtl="1"/>
            <a:r>
              <a:rPr lang="ar-IQ" sz="2800" dirty="0">
                <a:latin typeface="Sakkal Majalla" panose="02000000000000000000" pitchFamily="2" charset="-78"/>
                <a:cs typeface="Sakkal Majalla" panose="02000000000000000000" pitchFamily="2" charset="-78"/>
              </a:rPr>
              <a:t>أعداد </a:t>
            </a:r>
          </a:p>
          <a:p>
            <a:pPr algn="ctr" rtl="1"/>
            <a:r>
              <a:rPr lang="ar-IQ" sz="2800" dirty="0">
                <a:latin typeface="Sakkal Majalla" panose="02000000000000000000" pitchFamily="2" charset="-78"/>
                <a:cs typeface="Sakkal Majalla" panose="02000000000000000000" pitchFamily="2" charset="-78"/>
              </a:rPr>
              <a:t>أ.م. شيماء سامي </a:t>
            </a:r>
          </a:p>
          <a:p>
            <a:pPr algn="ctr" rtl="1"/>
            <a:r>
              <a:rPr lang="ar-IQ" sz="2800" dirty="0">
                <a:latin typeface="Sakkal Majalla" panose="02000000000000000000" pitchFamily="2" charset="-78"/>
                <a:cs typeface="Sakkal Majalla" panose="02000000000000000000" pitchFamily="2" charset="-78"/>
              </a:rPr>
              <a:t>م. خالد زمام عامر</a:t>
            </a:r>
            <a:endParaRPr lang="ar-SA" sz="2800" dirty="0">
              <a:latin typeface="Sakkal Majalla" panose="02000000000000000000" pitchFamily="2" charset="-78"/>
              <a:cs typeface="Sakkal Majalla" panose="02000000000000000000" pitchFamily="2" charset="-78"/>
            </a:endParaRPr>
          </a:p>
        </p:txBody>
      </p:sp>
      <p:pic>
        <p:nvPicPr>
          <p:cNvPr id="12" name="عنصر نائب للصورة 11">
            <a:extLst>
              <a:ext uri="{FF2B5EF4-FFF2-40B4-BE49-F238E27FC236}">
                <a16:creationId xmlns:a16="http://schemas.microsoft.com/office/drawing/2014/main" id="{45D31209-DB30-4348-8F4B-C143C3AFBC4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227" r="6227"/>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9526E4D-2634-428A-825B-C63B15C7331C}"/>
              </a:ext>
            </a:extLst>
          </p:cNvPr>
          <p:cNvSpPr>
            <a:spLocks noGrp="1"/>
          </p:cNvSpPr>
          <p:nvPr>
            <p:ph idx="1"/>
          </p:nvPr>
        </p:nvSpPr>
        <p:spPr>
          <a:xfrm>
            <a:off x="1104900" y="1378131"/>
            <a:ext cx="9982200" cy="4572000"/>
          </a:xfrm>
        </p:spPr>
        <p:txBody>
          <a:bodyPr/>
          <a:lstStyle/>
          <a:p>
            <a:pPr marL="0" indent="0" algn="just">
              <a:buNone/>
            </a:pPr>
            <a:r>
              <a:rPr lang="ar-IQ" sz="2400" dirty="0">
                <a:latin typeface="Sakkal Majalla" panose="02000000000000000000" pitchFamily="2" charset="-78"/>
                <a:cs typeface="Sakkal Majalla" panose="02000000000000000000" pitchFamily="2" charset="-78"/>
              </a:rPr>
              <a:t>تستعمل الحلقات داخل اخاديد موجودة على رأس او قميص المكبس والحلقات نوعان حلقات ضغط تقع في الجزء العلوي من المكبس ويتراوح عددها من 2 - 4 حلقات .</a:t>
            </a:r>
          </a:p>
          <a:p>
            <a:pPr marL="0" indent="0" algn="just">
              <a:buNone/>
            </a:pPr>
            <a:r>
              <a:rPr lang="ar-IQ" sz="2400" dirty="0">
                <a:latin typeface="Sakkal Majalla" panose="02000000000000000000" pitchFamily="2" charset="-78"/>
                <a:cs typeface="Sakkal Majalla" panose="02000000000000000000" pitchFamily="2" charset="-78"/>
              </a:rPr>
              <a:t>اما حلقات الزيت فتقع اسفل حلقات الضغط ويتراوح عددها من 1 – 2 حلقة تكون مثقبة وظيفتها قشط طبقة الزيت عن جدار الأسطوانة ودفعه الى الأسفل.</a:t>
            </a:r>
          </a:p>
          <a:p>
            <a:pPr marL="0" indent="0">
              <a:buNone/>
            </a:pPr>
            <a:endParaRPr lang="en-US" dirty="0"/>
          </a:p>
        </p:txBody>
      </p:sp>
      <p:pic>
        <p:nvPicPr>
          <p:cNvPr id="4" name="صورة 3">
            <a:extLst>
              <a:ext uri="{FF2B5EF4-FFF2-40B4-BE49-F238E27FC236}">
                <a16:creationId xmlns:a16="http://schemas.microsoft.com/office/drawing/2014/main" id="{A449E17A-C77C-4262-9F97-EA6E14EC4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559" y="3190704"/>
            <a:ext cx="3733255" cy="2981495"/>
          </a:xfrm>
          <a:prstGeom prst="rect">
            <a:avLst/>
          </a:prstGeom>
        </p:spPr>
      </p:pic>
      <p:pic>
        <p:nvPicPr>
          <p:cNvPr id="6" name="صورة 5">
            <a:extLst>
              <a:ext uri="{FF2B5EF4-FFF2-40B4-BE49-F238E27FC236}">
                <a16:creationId xmlns:a16="http://schemas.microsoft.com/office/drawing/2014/main" id="{2C3E7A67-2396-4506-89E9-EBE69E24FA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3187" y="3190704"/>
            <a:ext cx="3873408" cy="2981495"/>
          </a:xfrm>
          <a:prstGeom prst="rect">
            <a:avLst/>
          </a:prstGeom>
        </p:spPr>
      </p:pic>
    </p:spTree>
    <p:extLst>
      <p:ext uri="{BB962C8B-B14F-4D97-AF65-F5344CB8AC3E}">
        <p14:creationId xmlns:p14="http://schemas.microsoft.com/office/powerpoint/2010/main" val="89435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1A6A5C2-04C6-4EF6-AFC0-79EF6A26F6F5}"/>
              </a:ext>
            </a:extLst>
          </p:cNvPr>
          <p:cNvSpPr>
            <a:spLocks noGrp="1"/>
          </p:cNvSpPr>
          <p:nvPr>
            <p:ph type="title"/>
          </p:nvPr>
        </p:nvSpPr>
        <p:spPr/>
        <p:txBody>
          <a:bodyPr>
            <a:normAutofit/>
          </a:bodyPr>
          <a:lstStyle/>
          <a:p>
            <a:r>
              <a:rPr lang="ar-IQ" sz="4800" b="1" dirty="0">
                <a:solidFill>
                  <a:srgbClr val="FF0000"/>
                </a:solidFill>
                <a:latin typeface="Sakkal Majalla" panose="02000000000000000000" pitchFamily="2" charset="-78"/>
                <a:cs typeface="Sakkal Majalla" panose="02000000000000000000" pitchFamily="2" charset="-78"/>
              </a:rPr>
              <a:t>وظائف حلقات المكبس </a:t>
            </a:r>
            <a:endParaRPr lang="en-US" sz="4800" b="1" dirty="0">
              <a:solidFill>
                <a:srgbClr val="FF0000"/>
              </a:solidFill>
              <a:latin typeface="Sakkal Majalla" panose="02000000000000000000" pitchFamily="2" charset="-78"/>
              <a:cs typeface="Sakkal Majalla" panose="02000000000000000000" pitchFamily="2" charset="-78"/>
            </a:endParaRPr>
          </a:p>
        </p:txBody>
      </p:sp>
      <p:sp>
        <p:nvSpPr>
          <p:cNvPr id="3" name="عنصر نائب للمحتوى 2">
            <a:extLst>
              <a:ext uri="{FF2B5EF4-FFF2-40B4-BE49-F238E27FC236}">
                <a16:creationId xmlns:a16="http://schemas.microsoft.com/office/drawing/2014/main" id="{C07033E5-8557-49C9-BCE3-C10E0C9AD33D}"/>
              </a:ext>
            </a:extLst>
          </p:cNvPr>
          <p:cNvSpPr>
            <a:spLocks noGrp="1"/>
          </p:cNvSpPr>
          <p:nvPr>
            <p:ph idx="1"/>
          </p:nvPr>
        </p:nvSpPr>
        <p:spPr/>
        <p:txBody>
          <a:bodyPr>
            <a:normAutofit/>
          </a:bodyPr>
          <a:lstStyle/>
          <a:p>
            <a:pPr algn="just">
              <a:buFont typeface="Arial" panose="020B0604020202020204" pitchFamily="34" charset="0"/>
              <a:buChar char="•"/>
            </a:pPr>
            <a:r>
              <a:rPr lang="ar-IQ" sz="3200" dirty="0">
                <a:latin typeface="Sakkal Majalla" panose="02000000000000000000" pitchFamily="2" charset="-78"/>
                <a:cs typeface="Sakkal Majalla" panose="02000000000000000000" pitchFamily="2" charset="-78"/>
              </a:rPr>
              <a:t>سد الخلوص الموجود بين جدار المكبس وجدار الأسطوانة.</a:t>
            </a:r>
          </a:p>
          <a:p>
            <a:pPr algn="just">
              <a:buFont typeface="Arial" panose="020B0604020202020204" pitchFamily="34" charset="0"/>
              <a:buChar char="•"/>
            </a:pPr>
            <a:r>
              <a:rPr lang="ar-IQ" sz="3200" dirty="0">
                <a:latin typeface="Sakkal Majalla" panose="02000000000000000000" pitchFamily="2" charset="-78"/>
                <a:cs typeface="Sakkal Majalla" panose="02000000000000000000" pitchFamily="2" charset="-78"/>
              </a:rPr>
              <a:t>منع وصول الزيت الى سطح المكبس العلوي.</a:t>
            </a:r>
          </a:p>
          <a:p>
            <a:pPr algn="just">
              <a:buFont typeface="Arial" panose="020B0604020202020204" pitchFamily="34" charset="0"/>
              <a:buChar char="•"/>
            </a:pPr>
            <a:r>
              <a:rPr lang="ar-IQ" sz="3200" dirty="0">
                <a:latin typeface="Sakkal Majalla" panose="02000000000000000000" pitchFamily="2" charset="-78"/>
                <a:cs typeface="Sakkal Majalla" panose="02000000000000000000" pitchFamily="2" charset="-78"/>
              </a:rPr>
              <a:t>نقل الحرارة من المكبس الى الأسطوانة.</a:t>
            </a:r>
          </a:p>
          <a:p>
            <a:pPr algn="just">
              <a:buFont typeface="Arial" panose="020B0604020202020204" pitchFamily="34" charset="0"/>
              <a:buChar char="•"/>
            </a:pPr>
            <a:r>
              <a:rPr lang="ar-IQ" sz="3200" dirty="0">
                <a:latin typeface="Sakkal Majalla" panose="02000000000000000000" pitchFamily="2" charset="-78"/>
                <a:cs typeface="Sakkal Majalla" panose="02000000000000000000" pitchFamily="2" charset="-78"/>
              </a:rPr>
              <a:t>تعيق اندفاع نواتج الاحتراق وخليط الهواء والوقود الى صندوق عمود المرفق.</a:t>
            </a:r>
          </a:p>
          <a:p>
            <a:pPr marL="0" indent="0" algn="just">
              <a:buNone/>
            </a:pPr>
            <a:r>
              <a:rPr lang="ar-IQ" sz="3200" dirty="0">
                <a:latin typeface="Sakkal Majalla" panose="02000000000000000000" pitchFamily="2" charset="-78"/>
                <a:cs typeface="Sakkal Majalla" panose="02000000000000000000" pitchFamily="2" charset="-78"/>
              </a:rPr>
              <a:t>لمنع انحشار الحلقات بين المكبس والاسطوانة يترك في منطقة الفتحة ( القفل ) خلوص يصبح مقداره صفرا عند تمدد المكبس نتيجة حرارة المحرك. عند تجميع الحلقات على المكابس يجب ملاحظة ان لا تكون الاقفال كلها باستقامة واحدة بل تكون موزعة على دائرة الحلقة. </a:t>
            </a:r>
            <a:endParaRPr lang="en-US"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9992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ormAutofit/>
          </a:bodyPr>
          <a:lstStyle/>
          <a:p>
            <a:pPr rtl="1"/>
            <a:r>
              <a:rPr lang="ar-IQ" sz="4400" b="1" dirty="0">
                <a:solidFill>
                  <a:srgbClr val="FF0000"/>
                </a:solidFill>
                <a:latin typeface="Sakkal Majalla" panose="02000000000000000000" pitchFamily="2" charset="-78"/>
                <a:cs typeface="Sakkal Majalla" panose="02000000000000000000" pitchFamily="2" charset="-78"/>
              </a:rPr>
              <a:t>ذراع التوصيل</a:t>
            </a:r>
            <a:endParaRPr lang="ar-SA" sz="4400" b="1" dirty="0">
              <a:solidFill>
                <a:srgbClr val="FF0000"/>
              </a:solidFill>
              <a:latin typeface="Sakkal Majalla" panose="02000000000000000000" pitchFamily="2" charset="-78"/>
              <a:cs typeface="Sakkal Majalla" panose="02000000000000000000" pitchFamily="2" charset="-78"/>
            </a:endParaRPr>
          </a:p>
        </p:txBody>
      </p:sp>
      <p:sp>
        <p:nvSpPr>
          <p:cNvPr id="3" name="عنصر نائب للمحتوى 2"/>
          <p:cNvSpPr>
            <a:spLocks noGrp="1"/>
          </p:cNvSpPr>
          <p:nvPr>
            <p:ph sz="half" idx="1"/>
          </p:nvPr>
        </p:nvSpPr>
        <p:spPr>
          <a:xfrm>
            <a:off x="1449977" y="1319350"/>
            <a:ext cx="9731829" cy="4852850"/>
          </a:xfrm>
        </p:spPr>
        <p:txBody>
          <a:bodyPr rtlCol="1">
            <a:noAutofit/>
          </a:bodyPr>
          <a:lstStyle/>
          <a:p>
            <a:pPr marL="0" indent="0" rtl="1">
              <a:buNone/>
            </a:pPr>
            <a:r>
              <a:rPr lang="ar-IQ" sz="1400" dirty="0">
                <a:latin typeface="Sakkal Majalla" panose="02000000000000000000" pitchFamily="2" charset="-78"/>
                <a:cs typeface="Sakkal Majalla" panose="02000000000000000000" pitchFamily="2" charset="-78"/>
              </a:rPr>
              <a:t>وهو الجزء الرابط بين المكبس وعمود المرفق ويتكون من الأجزاء التالية :.</a:t>
            </a:r>
          </a:p>
          <a:p>
            <a:pPr rtl="1">
              <a:buFont typeface="Arial" panose="020B0604020202020204" pitchFamily="34" charset="0"/>
              <a:buChar char="•"/>
            </a:pPr>
            <a:r>
              <a:rPr lang="ar-IQ" sz="1400" dirty="0">
                <a:latin typeface="Sakkal Majalla" panose="02000000000000000000" pitchFamily="2" charset="-78"/>
                <a:cs typeface="Sakkal Majalla" panose="02000000000000000000" pitchFamily="2" charset="-78"/>
              </a:rPr>
              <a:t>النهاية الصغرى</a:t>
            </a:r>
          </a:p>
          <a:p>
            <a:pPr rtl="1">
              <a:buFont typeface="Arial" panose="020B0604020202020204" pitchFamily="34" charset="0"/>
              <a:buChar char="•"/>
            </a:pPr>
            <a:r>
              <a:rPr lang="ar-IQ" sz="1400" dirty="0">
                <a:latin typeface="Sakkal Majalla" panose="02000000000000000000" pitchFamily="2" charset="-78"/>
                <a:cs typeface="Sakkal Majalla" panose="02000000000000000000" pitchFamily="2" charset="-78"/>
              </a:rPr>
              <a:t>الذراع </a:t>
            </a:r>
          </a:p>
          <a:p>
            <a:pPr rtl="1">
              <a:buFont typeface="Arial" panose="020B0604020202020204" pitchFamily="34" charset="0"/>
              <a:buChar char="•"/>
            </a:pPr>
            <a:r>
              <a:rPr lang="ar-IQ" sz="1400" dirty="0">
                <a:latin typeface="Sakkal Majalla" panose="02000000000000000000" pitchFamily="2" charset="-78"/>
                <a:cs typeface="Sakkal Majalla" panose="02000000000000000000" pitchFamily="2" charset="-78"/>
              </a:rPr>
              <a:t>النهاية الكبرى </a:t>
            </a:r>
          </a:p>
          <a:p>
            <a:pPr rtl="1">
              <a:buFont typeface="Arial" panose="020B0604020202020204" pitchFamily="34" charset="0"/>
              <a:buChar char="•"/>
            </a:pPr>
            <a:r>
              <a:rPr lang="ar-IQ" sz="1400" dirty="0">
                <a:latin typeface="Sakkal Majalla" panose="02000000000000000000" pitchFamily="2" charset="-78"/>
                <a:cs typeface="Sakkal Majalla" panose="02000000000000000000" pitchFamily="2" charset="-78"/>
              </a:rPr>
              <a:t>القطع المنفصلة من النهاية الكبرى</a:t>
            </a:r>
          </a:p>
          <a:p>
            <a:pPr rtl="1">
              <a:buFont typeface="Arial" panose="020B0604020202020204" pitchFamily="34" charset="0"/>
              <a:buChar char="•"/>
            </a:pPr>
            <a:r>
              <a:rPr lang="ar-IQ" sz="1400" dirty="0">
                <a:latin typeface="Sakkal Majalla" panose="02000000000000000000" pitchFamily="2" charset="-78"/>
                <a:cs typeface="Sakkal Majalla" panose="02000000000000000000" pitchFamily="2" charset="-78"/>
              </a:rPr>
              <a:t>نصف بطانة العلوي</a:t>
            </a:r>
          </a:p>
          <a:p>
            <a:pPr rtl="1">
              <a:buFont typeface="Arial" panose="020B0604020202020204" pitchFamily="34" charset="0"/>
              <a:buChar char="•"/>
            </a:pPr>
            <a:r>
              <a:rPr lang="ar-IQ" sz="1400" dirty="0">
                <a:latin typeface="Sakkal Majalla" panose="02000000000000000000" pitchFamily="2" charset="-78"/>
                <a:cs typeface="Sakkal Majalla" panose="02000000000000000000" pitchFamily="2" charset="-78"/>
              </a:rPr>
              <a:t>نصف بطانة السفلي</a:t>
            </a:r>
          </a:p>
          <a:p>
            <a:pPr rtl="1">
              <a:buFont typeface="Arial" panose="020B0604020202020204" pitchFamily="34" charset="0"/>
              <a:buChar char="•"/>
            </a:pPr>
            <a:r>
              <a:rPr lang="ar-IQ" sz="1400" dirty="0">
                <a:latin typeface="Sakkal Majalla" panose="02000000000000000000" pitchFamily="2" charset="-78"/>
                <a:cs typeface="Sakkal Majalla" panose="02000000000000000000" pitchFamily="2" charset="-78"/>
              </a:rPr>
              <a:t>نتوء تثبيت البطانة السفلي</a:t>
            </a:r>
          </a:p>
          <a:p>
            <a:pPr rtl="1">
              <a:buFont typeface="Arial" panose="020B0604020202020204" pitchFamily="34" charset="0"/>
              <a:buChar char="•"/>
            </a:pPr>
            <a:r>
              <a:rPr lang="ar-IQ" sz="1400" dirty="0">
                <a:latin typeface="Sakkal Majalla" panose="02000000000000000000" pitchFamily="2" charset="-78"/>
                <a:cs typeface="Sakkal Majalla" panose="02000000000000000000" pitchFamily="2" charset="-78"/>
              </a:rPr>
              <a:t>لولب ربط نصف النهاية الكبرى</a:t>
            </a:r>
          </a:p>
          <a:p>
            <a:pPr rtl="1">
              <a:buFont typeface="Arial" panose="020B0604020202020204" pitchFamily="34" charset="0"/>
              <a:buChar char="•"/>
            </a:pPr>
            <a:r>
              <a:rPr lang="ar-IQ" sz="1400" dirty="0">
                <a:latin typeface="Sakkal Majalla" panose="02000000000000000000" pitchFamily="2" charset="-78"/>
                <a:cs typeface="Sakkal Majalla" panose="02000000000000000000" pitchFamily="2" charset="-78"/>
              </a:rPr>
              <a:t>صامولة ربط نصف النهاية الكبرى</a:t>
            </a:r>
          </a:p>
          <a:p>
            <a:pPr rtl="1">
              <a:buFont typeface="Arial" panose="020B0604020202020204" pitchFamily="34" charset="0"/>
              <a:buChar char="•"/>
            </a:pPr>
            <a:r>
              <a:rPr lang="ar-IQ" sz="1400" dirty="0">
                <a:latin typeface="Sakkal Majalla" panose="02000000000000000000" pitchFamily="2" charset="-78"/>
                <a:cs typeface="Sakkal Majalla" panose="02000000000000000000" pitchFamily="2" charset="-78"/>
              </a:rPr>
              <a:t>حشوة معدنية</a:t>
            </a:r>
          </a:p>
          <a:p>
            <a:pPr rtl="1">
              <a:buFont typeface="Arial" panose="020B0604020202020204" pitchFamily="34" charset="0"/>
              <a:buChar char="•"/>
            </a:pPr>
            <a:r>
              <a:rPr lang="ar-IQ" sz="1400" dirty="0">
                <a:latin typeface="Sakkal Majalla" panose="02000000000000000000" pitchFamily="2" charset="-78"/>
                <a:cs typeface="Sakkal Majalla" panose="02000000000000000000" pitchFamily="2" charset="-78"/>
              </a:rPr>
              <a:t>بطانة مسمار المكبس </a:t>
            </a:r>
          </a:p>
          <a:p>
            <a:pPr rtl="1">
              <a:buFont typeface="Arial" panose="020B0604020202020204" pitchFamily="34" charset="0"/>
              <a:buChar char="•"/>
            </a:pPr>
            <a:endParaRPr lang="ar-SA" sz="1400" dirty="0">
              <a:latin typeface="Sakkal Majalla" panose="02000000000000000000" pitchFamily="2" charset="-78"/>
              <a:cs typeface="Sakkal Majalla" panose="02000000000000000000" pitchFamily="2" charset="-78"/>
            </a:endParaRPr>
          </a:p>
        </p:txBody>
      </p:sp>
      <p:pic>
        <p:nvPicPr>
          <p:cNvPr id="10" name="صورة 9">
            <a:extLst>
              <a:ext uri="{FF2B5EF4-FFF2-40B4-BE49-F238E27FC236}">
                <a16:creationId xmlns:a16="http://schemas.microsoft.com/office/drawing/2014/main" id="{B7E9EF32-EF83-492B-A9AD-8862267E9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607" y="2351315"/>
            <a:ext cx="4676502" cy="3820884"/>
          </a:xfrm>
          <a:prstGeom prst="rect">
            <a:avLst/>
          </a:prstGeom>
        </p:spPr>
      </p:pic>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ormAutofit/>
          </a:bodyPr>
          <a:lstStyle/>
          <a:p>
            <a:pPr rtl="1"/>
            <a:r>
              <a:rPr lang="ar-IQ" sz="4000" b="1" dirty="0">
                <a:solidFill>
                  <a:srgbClr val="FF0000"/>
                </a:solidFill>
                <a:latin typeface="Sakkal Majalla" panose="02000000000000000000" pitchFamily="2" charset="-78"/>
                <a:cs typeface="Sakkal Majalla" panose="02000000000000000000" pitchFamily="2" charset="-78"/>
              </a:rPr>
              <a:t>عمود المرفق</a:t>
            </a:r>
            <a:endParaRPr lang="ar-SA" sz="4000" b="1" dirty="0">
              <a:solidFill>
                <a:srgbClr val="FF0000"/>
              </a:solidFill>
              <a:latin typeface="Sakkal Majalla" panose="02000000000000000000" pitchFamily="2" charset="-78"/>
              <a:cs typeface="Sakkal Majalla" panose="02000000000000000000" pitchFamily="2" charset="-78"/>
            </a:endParaRPr>
          </a:p>
        </p:txBody>
      </p:sp>
      <p:sp>
        <p:nvSpPr>
          <p:cNvPr id="3" name="عنصر نائب للمحتوى 2"/>
          <p:cNvSpPr>
            <a:spLocks noGrp="1"/>
          </p:cNvSpPr>
          <p:nvPr>
            <p:ph sz="half" idx="1"/>
          </p:nvPr>
        </p:nvSpPr>
        <p:spPr>
          <a:xfrm>
            <a:off x="1449977" y="1332412"/>
            <a:ext cx="9635605" cy="4839788"/>
          </a:xfrm>
        </p:spPr>
        <p:txBody>
          <a:bodyPr rtlCol="1">
            <a:normAutofit fontScale="92500" lnSpcReduction="20000"/>
          </a:bodyPr>
          <a:lstStyle/>
          <a:p>
            <a:pPr marL="0" indent="0" algn="just" rtl="1">
              <a:buNone/>
            </a:pPr>
            <a:r>
              <a:rPr lang="ar-IQ" sz="2800" dirty="0">
                <a:latin typeface="Sakkal Majalla" panose="02000000000000000000" pitchFamily="2" charset="-78"/>
                <a:cs typeface="Sakkal Majalla" panose="02000000000000000000" pitchFamily="2" charset="-78"/>
              </a:rPr>
              <a:t>هو قطعة مكينة ذات شكل هندسي معين متكون من عدد من الوصلات البعيدة عن المركز وبالتالي فأن هذه القطعة تستطيع ان تحول او تغير الحركة الترددية في المكبس نتيجة أشواط القدرة الى عزم دائري ويتكون عمود المرفق من الأجزاء التالية :.</a:t>
            </a:r>
          </a:p>
          <a:p>
            <a:pPr marL="457200" indent="-457200" algn="just" rtl="1">
              <a:buAutoNum type="arabicPeriod"/>
            </a:pPr>
            <a:r>
              <a:rPr lang="ar-IQ" sz="2800" dirty="0">
                <a:latin typeface="Sakkal Majalla" panose="02000000000000000000" pitchFamily="2" charset="-78"/>
                <a:cs typeface="Sakkal Majalla" panose="02000000000000000000" pitchFamily="2" charset="-78"/>
              </a:rPr>
              <a:t>الشفة</a:t>
            </a:r>
          </a:p>
          <a:p>
            <a:pPr marL="457200" indent="-457200" algn="just" rtl="1">
              <a:buAutoNum type="arabicPeriod"/>
            </a:pPr>
            <a:r>
              <a:rPr lang="ar-IQ" sz="2800" dirty="0">
                <a:latin typeface="Sakkal Majalla" panose="02000000000000000000" pitchFamily="2" charset="-78"/>
                <a:cs typeface="Sakkal Majalla" panose="02000000000000000000" pitchFamily="2" charset="-78"/>
              </a:rPr>
              <a:t>رقبات اذراع التوصيل</a:t>
            </a:r>
          </a:p>
          <a:p>
            <a:pPr marL="457200" indent="-457200" algn="just" rtl="1">
              <a:buAutoNum type="arabicPeriod"/>
            </a:pPr>
            <a:r>
              <a:rPr lang="ar-IQ" sz="2800" dirty="0">
                <a:latin typeface="Sakkal Majalla" panose="02000000000000000000" pitchFamily="2" charset="-78"/>
                <a:cs typeface="Sakkal Majalla" panose="02000000000000000000" pitchFamily="2" charset="-78"/>
              </a:rPr>
              <a:t>بكرة إدارة مثبته على انف العمود</a:t>
            </a:r>
          </a:p>
          <a:p>
            <a:pPr marL="457200" indent="-457200" algn="just" rtl="1">
              <a:buAutoNum type="arabicPeriod"/>
            </a:pPr>
            <a:r>
              <a:rPr lang="ar-IQ" sz="2800" dirty="0">
                <a:latin typeface="Sakkal Majalla" panose="02000000000000000000" pitchFamily="2" charset="-78"/>
                <a:cs typeface="Sakkal Majalla" panose="02000000000000000000" pitchFamily="2" charset="-78"/>
              </a:rPr>
              <a:t>سقاطة تشغيل بواسطة (الهندل)</a:t>
            </a:r>
          </a:p>
          <a:p>
            <a:pPr marL="457200" indent="-457200" algn="just" rtl="1">
              <a:buAutoNum type="arabicPeriod"/>
            </a:pPr>
            <a:r>
              <a:rPr lang="ar-IQ" sz="2800" dirty="0">
                <a:latin typeface="Sakkal Majalla" panose="02000000000000000000" pitchFamily="2" charset="-78"/>
                <a:cs typeface="Sakkal Majalla" panose="02000000000000000000" pitchFamily="2" charset="-78"/>
              </a:rPr>
              <a:t>الرقبات الرئيسية</a:t>
            </a:r>
          </a:p>
          <a:p>
            <a:pPr marL="457200" indent="-457200" algn="just" rtl="1">
              <a:buAutoNum type="arabicPeriod"/>
            </a:pPr>
            <a:r>
              <a:rPr lang="ar-IQ" sz="2800" dirty="0">
                <a:latin typeface="Sakkal Majalla" panose="02000000000000000000" pitchFamily="2" charset="-78"/>
                <a:cs typeface="Sakkal Majalla" panose="02000000000000000000" pitchFamily="2" charset="-78"/>
              </a:rPr>
              <a:t>الاكتاف</a:t>
            </a:r>
          </a:p>
          <a:p>
            <a:pPr marL="457200" indent="-457200" algn="just" rtl="1">
              <a:buAutoNum type="arabicPeriod"/>
            </a:pPr>
            <a:r>
              <a:rPr lang="ar-IQ" sz="2800" dirty="0">
                <a:latin typeface="Sakkal Majalla" panose="02000000000000000000" pitchFamily="2" charset="-78"/>
                <a:cs typeface="Sakkal Majalla" panose="02000000000000000000" pitchFamily="2" charset="-78"/>
              </a:rPr>
              <a:t>الدولاب الطيار </a:t>
            </a:r>
            <a:endParaRPr lang="ar-SA" sz="2800" dirty="0">
              <a:latin typeface="Sakkal Majalla" panose="02000000000000000000" pitchFamily="2" charset="-78"/>
              <a:cs typeface="Sakkal Majalla" panose="02000000000000000000" pitchFamily="2" charset="-78"/>
            </a:endParaRPr>
          </a:p>
        </p:txBody>
      </p:sp>
      <p:pic>
        <p:nvPicPr>
          <p:cNvPr id="5" name="صورة 4">
            <a:extLst>
              <a:ext uri="{FF2B5EF4-FFF2-40B4-BE49-F238E27FC236}">
                <a16:creationId xmlns:a16="http://schemas.microsoft.com/office/drawing/2014/main" id="{8005CA84-62D5-491E-BEC6-159886FAE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409" y="2913017"/>
            <a:ext cx="5008972" cy="3043646"/>
          </a:xfrm>
          <a:prstGeom prst="rect">
            <a:avLst/>
          </a:prstGeom>
        </p:spPr>
      </p:pic>
    </p:spTree>
    <p:extLst>
      <p:ext uri="{BB962C8B-B14F-4D97-AF65-F5344CB8AC3E}">
        <p14:creationId xmlns:p14="http://schemas.microsoft.com/office/powerpoint/2010/main" val="393064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ormAutofit/>
          </a:bodyPr>
          <a:lstStyle/>
          <a:p>
            <a:pPr rtl="1"/>
            <a:r>
              <a:rPr lang="ar-IQ" sz="4800" b="1" dirty="0">
                <a:solidFill>
                  <a:srgbClr val="FF0000"/>
                </a:solidFill>
                <a:latin typeface="Sakkal Majalla" panose="02000000000000000000" pitchFamily="2" charset="-78"/>
                <a:cs typeface="Sakkal Majalla" panose="02000000000000000000" pitchFamily="2" charset="-78"/>
              </a:rPr>
              <a:t>الدولاب الطيار</a:t>
            </a:r>
            <a:endParaRPr lang="ar-SA" sz="4800" b="1" dirty="0">
              <a:solidFill>
                <a:srgbClr val="FF0000"/>
              </a:solidFill>
              <a:latin typeface="Sakkal Majalla" panose="02000000000000000000" pitchFamily="2" charset="-78"/>
              <a:cs typeface="Sakkal Majalla" panose="02000000000000000000" pitchFamily="2" charset="-78"/>
            </a:endParaRPr>
          </a:p>
        </p:txBody>
      </p:sp>
      <p:sp>
        <p:nvSpPr>
          <p:cNvPr id="3" name="عنصر نائب للمحتوى 2"/>
          <p:cNvSpPr>
            <a:spLocks noGrp="1"/>
          </p:cNvSpPr>
          <p:nvPr>
            <p:ph sz="half" idx="1"/>
          </p:nvPr>
        </p:nvSpPr>
        <p:spPr>
          <a:xfrm>
            <a:off x="1449977" y="1600200"/>
            <a:ext cx="9635605" cy="4571999"/>
          </a:xfrm>
        </p:spPr>
        <p:txBody>
          <a:bodyPr rtlCol="1">
            <a:normAutofit/>
          </a:bodyPr>
          <a:lstStyle/>
          <a:p>
            <a:pPr marL="0" indent="0" algn="just" rtl="1">
              <a:buNone/>
            </a:pPr>
            <a:r>
              <a:rPr lang="ar-IQ" sz="2800" dirty="0">
                <a:latin typeface="Sakkal Majalla" panose="02000000000000000000" pitchFamily="2" charset="-78"/>
                <a:cs typeface="Sakkal Majalla" panose="02000000000000000000" pitchFamily="2" charset="-78"/>
              </a:rPr>
              <a:t>هو قطعة مكنية قرصية الشكل الهندسي يساعد في توزيع الطاقة للاشواط عديمة القدرة مزود بأسنان على محيطة يساعد في عملية بدء التشغيل يصنع الدولاب الطيار من حديد الزهر ويربط على شفة عمود الرفق بواسطة لوالب وتوجد مسامير دلالة وربط على شفة عمود المرفق.</a:t>
            </a:r>
          </a:p>
          <a:p>
            <a:pPr marL="0" indent="0" algn="just" rtl="1">
              <a:buNone/>
            </a:pPr>
            <a:r>
              <a:rPr lang="ar-IQ" sz="2800" dirty="0">
                <a:latin typeface="Sakkal Majalla" panose="02000000000000000000" pitchFamily="2" charset="-78"/>
                <a:cs typeface="Sakkal Majalla" panose="02000000000000000000" pitchFamily="2" charset="-78"/>
              </a:rPr>
              <a:t>وظائف الدولاب الطيار :.</a:t>
            </a:r>
          </a:p>
          <a:p>
            <a:pPr marL="457200" indent="-457200" algn="just" rtl="1">
              <a:buAutoNum type="arabicPeriod"/>
            </a:pPr>
            <a:r>
              <a:rPr lang="ar-IQ" sz="2800" dirty="0">
                <a:latin typeface="Sakkal Majalla" panose="02000000000000000000" pitchFamily="2" charset="-78"/>
                <a:cs typeface="Sakkal Majalla" panose="02000000000000000000" pitchFamily="2" charset="-78"/>
              </a:rPr>
              <a:t>عند وصول المكابس الى النقطتين الميتتين تنحشر في مواضعها ويعمل الدولاب الطيار يزودها بالقدرة لإخراجها من مواضعها وخاصة في الأشواط غير الفعالة مثل السحب والضغط والعادم .</a:t>
            </a:r>
          </a:p>
          <a:p>
            <a:pPr marL="457200" indent="-457200" algn="just" rtl="1">
              <a:buAutoNum type="arabicPeriod"/>
            </a:pPr>
            <a:r>
              <a:rPr lang="ar-IQ" sz="2800" dirty="0">
                <a:latin typeface="Sakkal Majalla" panose="02000000000000000000" pitchFamily="2" charset="-78"/>
                <a:cs typeface="Sakkal Majalla" panose="02000000000000000000" pitchFamily="2" charset="-78"/>
              </a:rPr>
              <a:t>لوزنه الكبير يجعل عمود الموفق في حالة توازن اثناء الدوران.</a:t>
            </a:r>
          </a:p>
          <a:p>
            <a:pPr marL="457200" indent="-457200" algn="just" rtl="1">
              <a:buAutoNum type="arabicPeriod"/>
            </a:pPr>
            <a:r>
              <a:rPr lang="ar-IQ" sz="2800" dirty="0">
                <a:latin typeface="Sakkal Majalla" panose="02000000000000000000" pitchFamily="2" charset="-78"/>
                <a:cs typeface="Sakkal Majalla" panose="02000000000000000000" pitchFamily="2" charset="-78"/>
              </a:rPr>
              <a:t>بما ان حافته مسننه وقطره كبير ( لتوليد عزم عالي ) يستخدم في بدء تشغيل المحرك</a:t>
            </a:r>
            <a:endParaRPr lang="ar-SA"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6204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شكرا بالانجليزي , شكرا جزيلا - صباح الورد">
            <a:extLst>
              <a:ext uri="{FF2B5EF4-FFF2-40B4-BE49-F238E27FC236}">
                <a16:creationId xmlns:a16="http://schemas.microsoft.com/office/drawing/2014/main" id="{E244FBB6-453C-4160-9A56-5B47FB38C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626" y="966653"/>
            <a:ext cx="7928748" cy="527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46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2"/>
          <p:cNvSpPr>
            <a:spLocks noGrp="1"/>
          </p:cNvSpPr>
          <p:nvPr>
            <p:ph type="title"/>
          </p:nvPr>
        </p:nvSpPr>
        <p:spPr>
          <a:xfrm>
            <a:off x="927463" y="76200"/>
            <a:ext cx="10398033" cy="1096962"/>
          </a:xfrm>
        </p:spPr>
        <p:txBody>
          <a:bodyPr rtlCol="1">
            <a:normAutofit/>
          </a:bodyPr>
          <a:lstStyle/>
          <a:p>
            <a:pPr rtl="1"/>
            <a:r>
              <a:rPr lang="ar-IQ" sz="3200" b="1" dirty="0">
                <a:solidFill>
                  <a:srgbClr val="FF0000"/>
                </a:solidFill>
                <a:latin typeface="Sakkal Majalla" panose="02000000000000000000" pitchFamily="2" charset="-78"/>
                <a:cs typeface="Sakkal Majalla" panose="02000000000000000000" pitchFamily="2" charset="-78"/>
              </a:rPr>
              <a:t>يتركب محرك الاحتراق الداخلي رباعي الضربات بنوعية الضغط والشرارة من الأجزاء التالية</a:t>
            </a:r>
            <a:endParaRPr lang="ar-SA" sz="3200" b="1" dirty="0">
              <a:solidFill>
                <a:srgbClr val="FF0000"/>
              </a:solidFill>
              <a:latin typeface="Sakkal Majalla" panose="02000000000000000000" pitchFamily="2" charset="-78"/>
              <a:cs typeface="Sakkal Majalla" panose="02000000000000000000" pitchFamily="2" charset="-78"/>
            </a:endParaRPr>
          </a:p>
        </p:txBody>
      </p:sp>
      <p:sp>
        <p:nvSpPr>
          <p:cNvPr id="14" name="عنصر نائب للمحتوى 13"/>
          <p:cNvSpPr>
            <a:spLocks noGrp="1"/>
          </p:cNvSpPr>
          <p:nvPr>
            <p:ph idx="1"/>
          </p:nvPr>
        </p:nvSpPr>
        <p:spPr/>
        <p:txBody>
          <a:bodyPr rtlCol="1">
            <a:normAutofit/>
          </a:bodyPr>
          <a:lstStyle/>
          <a:p>
            <a:pPr marL="457200" indent="-457200" rtl="1">
              <a:buAutoNum type="arabicPeriod"/>
            </a:pPr>
            <a:r>
              <a:rPr lang="ar-IQ" sz="2400" b="1" dirty="0">
                <a:latin typeface="Sakkal Majalla" panose="02000000000000000000" pitchFamily="2" charset="-78"/>
                <a:cs typeface="Sakkal Majalla" panose="02000000000000000000" pitchFamily="2" charset="-78"/>
              </a:rPr>
              <a:t>أجزاء ثابتة</a:t>
            </a:r>
          </a:p>
          <a:p>
            <a:pPr marL="457200" indent="-457200" rtl="1">
              <a:buAutoNum type="arabicPeriod"/>
            </a:pPr>
            <a:r>
              <a:rPr lang="ar-IQ" sz="2400" b="1" dirty="0">
                <a:latin typeface="Sakkal Majalla" panose="02000000000000000000" pitchFamily="2" charset="-78"/>
                <a:cs typeface="Sakkal Majalla" panose="02000000000000000000" pitchFamily="2" charset="-78"/>
              </a:rPr>
              <a:t>أجزاء متحركة</a:t>
            </a:r>
          </a:p>
          <a:p>
            <a:pPr marL="457200" indent="-457200" rtl="1">
              <a:buAutoNum type="arabicPeriod"/>
            </a:pPr>
            <a:r>
              <a:rPr lang="ar-IQ" sz="2400" b="1" dirty="0">
                <a:latin typeface="Sakkal Majalla" panose="02000000000000000000" pitchFamily="2" charset="-78"/>
                <a:cs typeface="Sakkal Majalla" panose="02000000000000000000" pitchFamily="2" charset="-78"/>
              </a:rPr>
              <a:t>أجزاء مساعدة على التشغيل وهي :.</a:t>
            </a:r>
          </a:p>
          <a:p>
            <a:pPr rtl="1">
              <a:buFont typeface="Arial" panose="020B0604020202020204" pitchFamily="34" charset="0"/>
              <a:buChar char="•"/>
            </a:pPr>
            <a:r>
              <a:rPr lang="ar-IQ" sz="2400" b="1" dirty="0">
                <a:latin typeface="Sakkal Majalla" panose="02000000000000000000" pitchFamily="2" charset="-78"/>
                <a:cs typeface="Sakkal Majalla" panose="02000000000000000000" pitchFamily="2" charset="-78"/>
              </a:rPr>
              <a:t>جهاز التوقيت</a:t>
            </a:r>
          </a:p>
          <a:p>
            <a:pPr rtl="1">
              <a:buFont typeface="Arial" panose="020B0604020202020204" pitchFamily="34" charset="0"/>
              <a:buChar char="•"/>
            </a:pPr>
            <a:r>
              <a:rPr lang="ar-IQ" sz="2400" b="1" dirty="0">
                <a:latin typeface="Sakkal Majalla" panose="02000000000000000000" pitchFamily="2" charset="-78"/>
                <a:cs typeface="Sakkal Majalla" panose="02000000000000000000" pitchFamily="2" charset="-78"/>
              </a:rPr>
              <a:t>جهاز الوقود</a:t>
            </a:r>
          </a:p>
          <a:p>
            <a:pPr rtl="1">
              <a:buFont typeface="Arial" panose="020B0604020202020204" pitchFamily="34" charset="0"/>
              <a:buChar char="•"/>
            </a:pPr>
            <a:r>
              <a:rPr lang="ar-IQ" sz="2400" b="1" dirty="0">
                <a:latin typeface="Sakkal Majalla" panose="02000000000000000000" pitchFamily="2" charset="-78"/>
                <a:cs typeface="Sakkal Majalla" panose="02000000000000000000" pitchFamily="2" charset="-78"/>
              </a:rPr>
              <a:t>جهاز التبريد</a:t>
            </a:r>
          </a:p>
          <a:p>
            <a:pPr rtl="1">
              <a:buFont typeface="Arial" panose="020B0604020202020204" pitchFamily="34" charset="0"/>
              <a:buChar char="•"/>
            </a:pPr>
            <a:r>
              <a:rPr lang="ar-IQ" sz="2400" b="1" dirty="0">
                <a:latin typeface="Sakkal Majalla" panose="02000000000000000000" pitchFamily="2" charset="-78"/>
                <a:cs typeface="Sakkal Majalla" panose="02000000000000000000" pitchFamily="2" charset="-78"/>
              </a:rPr>
              <a:t>جهاز التزييت</a:t>
            </a:r>
          </a:p>
          <a:p>
            <a:pPr rtl="1">
              <a:buFont typeface="Arial" panose="020B0604020202020204" pitchFamily="34" charset="0"/>
              <a:buChar char="•"/>
            </a:pPr>
            <a:r>
              <a:rPr lang="ar-IQ" sz="2400" b="1" dirty="0">
                <a:latin typeface="Sakkal Majalla" panose="02000000000000000000" pitchFamily="2" charset="-78"/>
                <a:cs typeface="Sakkal Majalla" panose="02000000000000000000" pitchFamily="2" charset="-78"/>
              </a:rPr>
              <a:t>جهاز الاشتعال في محركات الشرارة</a:t>
            </a:r>
            <a:endParaRPr lang="ar-SA" sz="2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العنوان 12"/>
          <p:cNvSpPr>
            <a:spLocks noGrp="1"/>
          </p:cNvSpPr>
          <p:nvPr>
            <p:ph type="title"/>
          </p:nvPr>
        </p:nvSpPr>
        <p:spPr/>
        <p:txBody>
          <a:bodyPr rtlCol="1">
            <a:normAutofit/>
          </a:bodyPr>
          <a:lstStyle/>
          <a:p>
            <a:pPr rtl="1"/>
            <a:r>
              <a:rPr lang="ar-IQ" sz="3600" b="1" dirty="0">
                <a:solidFill>
                  <a:srgbClr val="FF0000"/>
                </a:solidFill>
                <a:latin typeface="Sakkal Majalla" panose="02000000000000000000" pitchFamily="2" charset="-78"/>
                <a:cs typeface="Sakkal Majalla" panose="02000000000000000000" pitchFamily="2" charset="-78"/>
              </a:rPr>
              <a:t>تقسم الأجزاء الثابتة الى عدة اقسام </a:t>
            </a:r>
            <a:endParaRPr lang="ar-SA" sz="3600" b="1" dirty="0">
              <a:solidFill>
                <a:srgbClr val="FF0000"/>
              </a:solidFill>
              <a:latin typeface="Sakkal Majalla" panose="02000000000000000000" pitchFamily="2" charset="-78"/>
              <a:cs typeface="Sakkal Majalla" panose="02000000000000000000" pitchFamily="2" charset="-78"/>
            </a:endParaRPr>
          </a:p>
        </p:txBody>
      </p:sp>
      <p:sp>
        <p:nvSpPr>
          <p:cNvPr id="14" name="عنصر نائب للمحتوى 13"/>
          <p:cNvSpPr>
            <a:spLocks noGrp="1"/>
          </p:cNvSpPr>
          <p:nvPr>
            <p:ph idx="1"/>
          </p:nvPr>
        </p:nvSpPr>
        <p:spPr>
          <a:xfrm>
            <a:off x="1104900" y="1371600"/>
            <a:ext cx="9982200" cy="5410200"/>
          </a:xfrm>
        </p:spPr>
        <p:txBody>
          <a:bodyPr rtlCol="1"/>
          <a:lstStyle/>
          <a:p>
            <a:pPr marL="457200" indent="-457200">
              <a:buFont typeface="Wingdings" panose="05000000000000000000" pitchFamily="2" charset="2"/>
              <a:buAutoNum type="arabicPeriod"/>
            </a:pPr>
            <a:r>
              <a:rPr lang="ar-IQ" dirty="0">
                <a:latin typeface="Tahoma" panose="020B0604030504040204" pitchFamily="34" charset="0"/>
                <a:ea typeface="Tahoma" panose="020B0604030504040204" pitchFamily="34" charset="0"/>
                <a:cs typeface="Tahoma" panose="020B0604030504040204" pitchFamily="34" charset="0"/>
              </a:rPr>
              <a:t>غطاء كتلة الأسطوانات                                        2. </a:t>
            </a:r>
            <a:r>
              <a:rPr lang="ar-IQ" dirty="0"/>
              <a:t>كتلة الأسطوانات</a:t>
            </a:r>
          </a:p>
          <a:p>
            <a:pPr marL="457200" indent="-457200">
              <a:buFont typeface="Wingdings" panose="05000000000000000000" pitchFamily="2" charset="2"/>
              <a:buAutoNum type="arabicPeriod"/>
            </a:pPr>
            <a:endParaRPr lang="ar-IQ" dirty="0"/>
          </a:p>
          <a:p>
            <a:pPr marL="457200" indent="-457200">
              <a:buFont typeface="Wingdings" panose="05000000000000000000" pitchFamily="2" charset="2"/>
              <a:buAutoNum type="arabicPeriod"/>
            </a:pPr>
            <a:endParaRPr lang="ar-IQ" dirty="0"/>
          </a:p>
          <a:p>
            <a:pPr marL="457200" indent="-457200">
              <a:buFont typeface="Wingdings" panose="05000000000000000000" pitchFamily="2" charset="2"/>
              <a:buAutoNum type="arabicPeriod"/>
            </a:pPr>
            <a:endParaRPr lang="ar-IQ" dirty="0"/>
          </a:p>
          <a:p>
            <a:pPr marL="457200" indent="-457200">
              <a:buFont typeface="Wingdings" panose="05000000000000000000" pitchFamily="2" charset="2"/>
              <a:buAutoNum type="arabicPeriod"/>
            </a:pPr>
            <a:endParaRPr lang="ar-IQ" dirty="0"/>
          </a:p>
          <a:p>
            <a:pPr marL="0" indent="0">
              <a:buNone/>
            </a:pPr>
            <a:endParaRPr lang="ar-SA" dirty="0"/>
          </a:p>
          <a:p>
            <a:pPr marL="0" indent="0" rtl="1">
              <a:buNone/>
            </a:pPr>
            <a:r>
              <a:rPr lang="ar-IQ" dirty="0"/>
              <a:t>                                                    3. صندوق عمود المرفق</a:t>
            </a:r>
            <a:r>
              <a:rPr lang="ar-IQ" dirty="0">
                <a:latin typeface="Tahoma" panose="020B0604030504040204" pitchFamily="34" charset="0"/>
                <a:ea typeface="Tahoma" panose="020B0604030504040204" pitchFamily="34" charset="0"/>
                <a:cs typeface="Tahoma" panose="020B0604030504040204" pitchFamily="34" charset="0"/>
              </a:rPr>
              <a:t>   </a:t>
            </a:r>
          </a:p>
          <a:p>
            <a:pPr marL="457200" indent="-457200" rtl="1">
              <a:buAutoNum type="arabicPeriod"/>
            </a:pPr>
            <a:endParaRPr lang="ar-IQ" dirty="0"/>
          </a:p>
          <a:p>
            <a:pPr marL="457200" indent="-457200" rtl="1">
              <a:buAutoNum type="arabicPeriod"/>
            </a:pPr>
            <a:endParaRPr lang="ar-IQ" dirty="0">
              <a:latin typeface="Tahoma" panose="020B0604030504040204" pitchFamily="34" charset="0"/>
              <a:ea typeface="Tahoma" panose="020B0604030504040204" pitchFamily="34" charset="0"/>
              <a:cs typeface="Tahoma" panose="020B0604030504040204" pitchFamily="34" charset="0"/>
            </a:endParaRPr>
          </a:p>
          <a:p>
            <a:pPr marL="457200" indent="-457200" rtl="1">
              <a:buAutoNum type="arabicPeriod"/>
            </a:pPr>
            <a:endParaRPr lang="ar-IQ" dirty="0"/>
          </a:p>
          <a:p>
            <a:pPr marL="457200" indent="-457200" rtl="1">
              <a:buAutoNum type="arabicPeriod"/>
            </a:pPr>
            <a:endParaRPr lang="ar-IQ" dirty="0">
              <a:latin typeface="Tahoma" panose="020B0604030504040204" pitchFamily="34" charset="0"/>
              <a:ea typeface="Tahoma" panose="020B0604030504040204" pitchFamily="34" charset="0"/>
              <a:cs typeface="Tahoma" panose="020B0604030504040204" pitchFamily="34" charset="0"/>
            </a:endParaRPr>
          </a:p>
          <a:p>
            <a:pPr marL="457200" indent="-457200" rtl="1">
              <a:buAutoNum type="arabicPeriod"/>
            </a:pPr>
            <a:endParaRPr lang="ar-IQ" dirty="0">
              <a:latin typeface="Tahoma" panose="020B0604030504040204" pitchFamily="34" charset="0"/>
              <a:ea typeface="Tahoma" panose="020B0604030504040204" pitchFamily="34" charset="0"/>
              <a:cs typeface="Tahoma" panose="020B0604030504040204" pitchFamily="34" charset="0"/>
            </a:endParaRPr>
          </a:p>
        </p:txBody>
      </p:sp>
      <p:pic>
        <p:nvPicPr>
          <p:cNvPr id="3" name="صورة 2">
            <a:extLst>
              <a:ext uri="{FF2B5EF4-FFF2-40B4-BE49-F238E27FC236}">
                <a16:creationId xmlns:a16="http://schemas.microsoft.com/office/drawing/2014/main" id="{6B2C5AFC-CE72-4951-80ED-17D242F1A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5829" y="1915304"/>
            <a:ext cx="3639753" cy="2426502"/>
          </a:xfrm>
          <a:prstGeom prst="rect">
            <a:avLst/>
          </a:prstGeom>
        </p:spPr>
      </p:pic>
      <p:pic>
        <p:nvPicPr>
          <p:cNvPr id="5" name="صورة 4">
            <a:extLst>
              <a:ext uri="{FF2B5EF4-FFF2-40B4-BE49-F238E27FC236}">
                <a16:creationId xmlns:a16="http://schemas.microsoft.com/office/drawing/2014/main" id="{C8F13633-B6B1-460F-A0E3-3B5E491AC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7104" y="1915304"/>
            <a:ext cx="3092359" cy="2426502"/>
          </a:xfrm>
          <a:prstGeom prst="rect">
            <a:avLst/>
          </a:prstGeom>
        </p:spPr>
      </p:pic>
      <p:pic>
        <p:nvPicPr>
          <p:cNvPr id="7" name="صورة 6">
            <a:extLst>
              <a:ext uri="{FF2B5EF4-FFF2-40B4-BE49-F238E27FC236}">
                <a16:creationId xmlns:a16="http://schemas.microsoft.com/office/drawing/2014/main" id="{15A2EC95-2F62-47DA-B7D8-2AAD72B772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3470" y="5212914"/>
            <a:ext cx="3092359" cy="1396892"/>
          </a:xfrm>
          <a:prstGeom prst="rect">
            <a:avLst/>
          </a:prstGeom>
        </p:spPr>
      </p:pic>
    </p:spTree>
    <p:extLst>
      <p:ext uri="{BB962C8B-B14F-4D97-AF65-F5344CB8AC3E}">
        <p14:creationId xmlns:p14="http://schemas.microsoft.com/office/powerpoint/2010/main" val="364812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ormAutofit/>
          </a:bodyPr>
          <a:lstStyle/>
          <a:p>
            <a:pPr rtl="1"/>
            <a:r>
              <a:rPr lang="ar-IQ" sz="3600" b="1" dirty="0">
                <a:solidFill>
                  <a:srgbClr val="FF0000"/>
                </a:solidFill>
                <a:latin typeface="Sakkal Majalla" panose="02000000000000000000" pitchFamily="2" charset="-78"/>
                <a:cs typeface="Sakkal Majalla" panose="02000000000000000000" pitchFamily="2" charset="-78"/>
              </a:rPr>
              <a:t>حشوة منع تسرب الغازات والسوائل (الكازكيت)</a:t>
            </a:r>
            <a:endParaRPr lang="ar-SA" sz="3600" b="1" dirty="0">
              <a:solidFill>
                <a:srgbClr val="FF0000"/>
              </a:solidFill>
              <a:latin typeface="Sakkal Majalla" panose="02000000000000000000" pitchFamily="2" charset="-78"/>
              <a:cs typeface="Sakkal Majalla" panose="02000000000000000000" pitchFamily="2" charset="-78"/>
            </a:endParaRPr>
          </a:p>
        </p:txBody>
      </p:sp>
      <p:sp>
        <p:nvSpPr>
          <p:cNvPr id="3" name="عنصر نائب للمحتوى 2">
            <a:extLst>
              <a:ext uri="{FF2B5EF4-FFF2-40B4-BE49-F238E27FC236}">
                <a16:creationId xmlns:a16="http://schemas.microsoft.com/office/drawing/2014/main" id="{91137176-47C0-4A62-BC06-1AE9B07F6F9C}"/>
              </a:ext>
            </a:extLst>
          </p:cNvPr>
          <p:cNvSpPr>
            <a:spLocks noGrp="1"/>
          </p:cNvSpPr>
          <p:nvPr>
            <p:ph idx="1"/>
          </p:nvPr>
        </p:nvSpPr>
        <p:spPr/>
        <p:txBody>
          <a:bodyPr>
            <a:normAutofit/>
          </a:bodyPr>
          <a:lstStyle/>
          <a:p>
            <a:pPr marL="0" indent="0" algn="just">
              <a:buNone/>
            </a:pPr>
            <a:r>
              <a:rPr lang="ar-IQ" sz="2800" dirty="0">
                <a:latin typeface="Sakkal Majalla" panose="02000000000000000000" pitchFamily="2" charset="-78"/>
                <a:cs typeface="Sakkal Majalla" panose="02000000000000000000" pitchFamily="2" charset="-78"/>
              </a:rPr>
              <a:t>موقع هذه الحشية يكون بين السطح السفلي لغطاء كتلة الاسطوانة والسطح العلوي لكتلة الأسطوانة واسمها يدل على وظيفتها فهي تقوم بمنع تسرب الغازات المحصورة داخل غرفة الاحتراق في شوط الضغط الى خارج الأسطوانة ولا تسمح بدخول الهواء بين سطحي الغطاء والكتلة في شوط السحب كما انها لا</a:t>
            </a:r>
            <a:r>
              <a:rPr lang="en-US" sz="2800" dirty="0">
                <a:latin typeface="Sakkal Majalla" panose="02000000000000000000" pitchFamily="2" charset="-78"/>
                <a:cs typeface="Sakkal Majalla" panose="02000000000000000000" pitchFamily="2" charset="-78"/>
              </a:rPr>
              <a:t> </a:t>
            </a:r>
            <a:r>
              <a:rPr lang="ar-IQ" sz="2800" dirty="0">
                <a:latin typeface="Sakkal Majalla" panose="02000000000000000000" pitchFamily="2" charset="-78"/>
                <a:cs typeface="Sakkal Majalla" panose="02000000000000000000" pitchFamily="2" charset="-78"/>
              </a:rPr>
              <a:t>تسمح للماء اثناء مروره من كتلة أسطوانات الى غطاء الكتلة من ان يتسرب الى الأسطوانات او ممرات الزيت وبذلك تكون هذه الحشية قد حافظت على الغازات وعلى السوائل من المرور كل في مجلة الخاص.</a:t>
            </a:r>
          </a:p>
          <a:p>
            <a:pPr marL="0" indent="0" algn="just">
              <a:buNone/>
            </a:pPr>
            <a:endParaRPr lang="en-US" sz="2400" dirty="0"/>
          </a:p>
        </p:txBody>
      </p:sp>
      <p:pic>
        <p:nvPicPr>
          <p:cNvPr id="5" name="صورة 4">
            <a:extLst>
              <a:ext uri="{FF2B5EF4-FFF2-40B4-BE49-F238E27FC236}">
                <a16:creationId xmlns:a16="http://schemas.microsoft.com/office/drawing/2014/main" id="{550B8B6A-355E-4328-BE25-114994B80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553" y="4062549"/>
            <a:ext cx="3301773" cy="2109651"/>
          </a:xfrm>
          <a:prstGeom prst="rect">
            <a:avLst/>
          </a:prstGeom>
        </p:spPr>
      </p:pic>
      <p:pic>
        <p:nvPicPr>
          <p:cNvPr id="8" name="صورة 7">
            <a:extLst>
              <a:ext uri="{FF2B5EF4-FFF2-40B4-BE49-F238E27FC236}">
                <a16:creationId xmlns:a16="http://schemas.microsoft.com/office/drawing/2014/main" id="{781EC635-DE4C-48BD-B63E-091834854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1049" y="4174398"/>
            <a:ext cx="3301773" cy="1997801"/>
          </a:xfrm>
          <a:prstGeom prst="rect">
            <a:avLst/>
          </a:prstGeom>
        </p:spPr>
      </p:pic>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ormAutofit/>
          </a:bodyPr>
          <a:lstStyle/>
          <a:p>
            <a:r>
              <a:rPr lang="ar-IQ" sz="3600" b="1" dirty="0">
                <a:solidFill>
                  <a:srgbClr val="FF0000"/>
                </a:solidFill>
                <a:latin typeface="Sakkal Majalla" panose="02000000000000000000" pitchFamily="2" charset="-78"/>
                <a:cs typeface="Sakkal Majalla" panose="02000000000000000000" pitchFamily="2" charset="-78"/>
              </a:rPr>
              <a:t>البطائن :. توجد البطائن على نوعين</a:t>
            </a:r>
            <a:endParaRPr lang="ar-SA" sz="3600" b="1" dirty="0">
              <a:solidFill>
                <a:srgbClr val="FF0000"/>
              </a:solidFill>
              <a:latin typeface="Sakkal Majalla" panose="02000000000000000000" pitchFamily="2" charset="-78"/>
              <a:cs typeface="Sakkal Majalla" panose="02000000000000000000" pitchFamily="2" charset="-78"/>
            </a:endParaRPr>
          </a:p>
        </p:txBody>
      </p:sp>
      <p:sp>
        <p:nvSpPr>
          <p:cNvPr id="3" name="عنصر نائب للمحتوى 2">
            <a:extLst>
              <a:ext uri="{FF2B5EF4-FFF2-40B4-BE49-F238E27FC236}">
                <a16:creationId xmlns:a16="http://schemas.microsoft.com/office/drawing/2014/main" id="{91137176-47C0-4A62-BC06-1AE9B07F6F9C}"/>
              </a:ext>
            </a:extLst>
          </p:cNvPr>
          <p:cNvSpPr>
            <a:spLocks noGrp="1"/>
          </p:cNvSpPr>
          <p:nvPr>
            <p:ph idx="1"/>
          </p:nvPr>
        </p:nvSpPr>
        <p:spPr/>
        <p:txBody>
          <a:bodyPr>
            <a:normAutofit/>
          </a:bodyPr>
          <a:lstStyle/>
          <a:p>
            <a:pPr marL="457200" indent="-457200" algn="just">
              <a:buAutoNum type="arabicPeriod"/>
            </a:pPr>
            <a:r>
              <a:rPr lang="ar-IQ" sz="3200" dirty="0">
                <a:latin typeface="Sakkal Majalla" panose="02000000000000000000" pitchFamily="2" charset="-78"/>
                <a:cs typeface="Sakkal Majalla" panose="02000000000000000000" pitchFamily="2" charset="-78"/>
              </a:rPr>
              <a:t>البطائن الجافة :. وهي التي لا تمس ماء التبريد بصورة مباشرة بل تدخل داخل تجاويف اسطوانية بالكتلة وبذلك يكون جدار التجويف الاسطواني عازل بينها وبين الماء .</a:t>
            </a:r>
          </a:p>
          <a:p>
            <a:pPr marL="0" indent="0" algn="just">
              <a:buNone/>
            </a:pPr>
            <a:r>
              <a:rPr lang="ar-IQ" sz="3200" dirty="0">
                <a:latin typeface="Sakkal Majalla" panose="02000000000000000000" pitchFamily="2" charset="-78"/>
                <a:cs typeface="Sakkal Majalla" panose="02000000000000000000" pitchFamily="2" charset="-78"/>
              </a:rPr>
              <a:t>يتراوح سمك البطانة الجافة من 2 – 4 ملم البطانات الجافة تجلخ وهي ضمن كتلة الأسطوانات لإعادتها الى الشكل الدائري في حالة استهلاك المحرك .</a:t>
            </a:r>
          </a:p>
          <a:p>
            <a:pPr marL="0" indent="0" algn="just">
              <a:buNone/>
            </a:pPr>
            <a:r>
              <a:rPr lang="ar-IQ" sz="3200" dirty="0">
                <a:latin typeface="Sakkal Majalla" panose="02000000000000000000" pitchFamily="2" charset="-78"/>
                <a:cs typeface="Sakkal Majalla" panose="02000000000000000000" pitchFamily="2" charset="-78"/>
              </a:rPr>
              <a:t>2. البطائن المبتلة :. هي التي تكون في حالة تماس مع ماء التبريد أي يفصل بين البطانة وماء التبريد جدار كتلة الأسطوانة ، تصنع البطانات من حديد الزهر المطعم او الفولاذ ويتراوح سمك جدارها بين 6 – 8 ملم ومن السهولة تغيير البطانات المبتلة في حالة استهلاكها .</a:t>
            </a:r>
            <a:endParaRPr lang="en-US"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6209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normAutofit/>
          </a:bodyPr>
          <a:lstStyle/>
          <a:p>
            <a:r>
              <a:rPr lang="ar-IQ" sz="4000" dirty="0">
                <a:solidFill>
                  <a:srgbClr val="FF0000"/>
                </a:solidFill>
                <a:latin typeface="Sakkal Majalla" panose="02000000000000000000" pitchFamily="2" charset="-78"/>
                <a:cs typeface="Sakkal Majalla" panose="02000000000000000000" pitchFamily="2" charset="-78"/>
              </a:rPr>
              <a:t>تقسم الأجزاء المتحركة الى :.</a:t>
            </a:r>
            <a:endParaRPr lang="ar-SA" sz="4000" dirty="0">
              <a:solidFill>
                <a:srgbClr val="FF0000"/>
              </a:solidFill>
              <a:latin typeface="Sakkal Majalla" panose="02000000000000000000" pitchFamily="2" charset="-78"/>
              <a:cs typeface="Sakkal Majalla" panose="02000000000000000000" pitchFamily="2" charset="-78"/>
            </a:endParaRPr>
          </a:p>
        </p:txBody>
      </p:sp>
      <p:sp>
        <p:nvSpPr>
          <p:cNvPr id="3" name="عنصر نائب للمحتوى 2">
            <a:extLst>
              <a:ext uri="{FF2B5EF4-FFF2-40B4-BE49-F238E27FC236}">
                <a16:creationId xmlns:a16="http://schemas.microsoft.com/office/drawing/2014/main" id="{91137176-47C0-4A62-BC06-1AE9B07F6F9C}"/>
              </a:ext>
            </a:extLst>
          </p:cNvPr>
          <p:cNvSpPr>
            <a:spLocks noGrp="1"/>
          </p:cNvSpPr>
          <p:nvPr>
            <p:ph idx="1"/>
          </p:nvPr>
        </p:nvSpPr>
        <p:spPr/>
        <p:txBody>
          <a:bodyPr>
            <a:normAutofit lnSpcReduction="10000"/>
          </a:bodyPr>
          <a:lstStyle/>
          <a:p>
            <a:pPr marL="457200" indent="-457200" algn="just">
              <a:buAutoNum type="arabicPeriod"/>
            </a:pPr>
            <a:r>
              <a:rPr lang="ar-IQ" sz="3200" dirty="0">
                <a:latin typeface="Sakkal Majalla" panose="02000000000000000000" pitchFamily="2" charset="-78"/>
                <a:cs typeface="Sakkal Majalla" panose="02000000000000000000" pitchFamily="2" charset="-78"/>
              </a:rPr>
              <a:t>المكبس :. هو أسطوانة مغلقة من الجهة العليا وجداره يحتوي على عدد من الاخاديد تستقر فيها حلقات الضغط والزيت كما يحتوي جدار المكبس على فتحتين متقابلتين كبيرتين يستقر فيهما مسمار المكبس، تصنع المكابس من السبائك الخفيفة والتي يكون الالمنيوم او المغنيسوم الجزء الرئيسي فيها او تصنع من حديد الزهر ويمكن تقسيم المكبس الى الأجزاء التالية :.</a:t>
            </a:r>
          </a:p>
          <a:p>
            <a:pPr algn="just">
              <a:buFont typeface="Arial" panose="020B0604020202020204" pitchFamily="34" charset="0"/>
              <a:buChar char="•"/>
            </a:pPr>
            <a:r>
              <a:rPr lang="ar-IQ" sz="3200" dirty="0">
                <a:latin typeface="Sakkal Majalla" panose="02000000000000000000" pitchFamily="2" charset="-78"/>
                <a:cs typeface="Sakkal Majalla" panose="02000000000000000000" pitchFamily="2" charset="-78"/>
              </a:rPr>
              <a:t>سطح المكبس </a:t>
            </a:r>
          </a:p>
          <a:p>
            <a:pPr algn="just">
              <a:buFont typeface="Arial" panose="020B0604020202020204" pitchFamily="34" charset="0"/>
              <a:buChar char="•"/>
            </a:pPr>
            <a:r>
              <a:rPr lang="ar-IQ" sz="3200" dirty="0">
                <a:latin typeface="Sakkal Majalla" panose="02000000000000000000" pitchFamily="2" charset="-78"/>
                <a:cs typeface="Sakkal Majalla" panose="02000000000000000000" pitchFamily="2" charset="-78"/>
              </a:rPr>
              <a:t>راس المكبس </a:t>
            </a:r>
          </a:p>
          <a:p>
            <a:pPr algn="just">
              <a:buFont typeface="Arial" panose="020B0604020202020204" pitchFamily="34" charset="0"/>
              <a:buChar char="•"/>
            </a:pPr>
            <a:r>
              <a:rPr lang="ar-IQ" sz="3200" dirty="0">
                <a:latin typeface="Sakkal Majalla" panose="02000000000000000000" pitchFamily="2" charset="-78"/>
                <a:cs typeface="Sakkal Majalla" panose="02000000000000000000" pitchFamily="2" charset="-78"/>
              </a:rPr>
              <a:t>قميص المكبس</a:t>
            </a:r>
          </a:p>
          <a:p>
            <a:pPr algn="just">
              <a:buFont typeface="Arial" panose="020B0604020202020204" pitchFamily="34" charset="0"/>
              <a:buChar char="•"/>
            </a:pPr>
            <a:r>
              <a:rPr lang="ar-IQ" sz="3200" dirty="0">
                <a:latin typeface="Sakkal Majalla" panose="02000000000000000000" pitchFamily="2" charset="-78"/>
                <a:cs typeface="Sakkal Majalla" panose="02000000000000000000" pitchFamily="2" charset="-78"/>
              </a:rPr>
              <a:t>فتحتا مسمار المكبس</a:t>
            </a:r>
          </a:p>
        </p:txBody>
      </p:sp>
      <p:pic>
        <p:nvPicPr>
          <p:cNvPr id="5" name="صورة 4">
            <a:extLst>
              <a:ext uri="{FF2B5EF4-FFF2-40B4-BE49-F238E27FC236}">
                <a16:creationId xmlns:a16="http://schemas.microsoft.com/office/drawing/2014/main" id="{1DBD7CDA-5818-462D-A4A6-580E11EAA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717" y="3553097"/>
            <a:ext cx="3233466" cy="2619103"/>
          </a:xfrm>
          <a:prstGeom prst="rect">
            <a:avLst/>
          </a:prstGeom>
        </p:spPr>
      </p:pic>
    </p:spTree>
    <p:extLst>
      <p:ext uri="{BB962C8B-B14F-4D97-AF65-F5344CB8AC3E}">
        <p14:creationId xmlns:p14="http://schemas.microsoft.com/office/powerpoint/2010/main" val="194788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9526E4D-2634-428A-825B-C63B15C7331C}"/>
              </a:ext>
            </a:extLst>
          </p:cNvPr>
          <p:cNvSpPr>
            <a:spLocks noGrp="1"/>
          </p:cNvSpPr>
          <p:nvPr>
            <p:ph idx="1"/>
          </p:nvPr>
        </p:nvSpPr>
        <p:spPr/>
        <p:txBody>
          <a:bodyPr/>
          <a:lstStyle/>
          <a:p>
            <a:pPr marL="0" indent="0" algn="just">
              <a:buNone/>
            </a:pPr>
            <a:r>
              <a:rPr lang="ar-IQ" sz="2800" dirty="0">
                <a:latin typeface="Sakkal Majalla" panose="02000000000000000000" pitchFamily="2" charset="-78"/>
                <a:cs typeface="Sakkal Majalla" panose="02000000000000000000" pitchFamily="2" charset="-78"/>
              </a:rPr>
              <a:t>يتوقف شكل المكابس في محركات الاحتراق الداخلي على نوع الدورة التي تعمل بها هذه المحركات </a:t>
            </a:r>
            <a:r>
              <a:rPr lang="ar-IQ" sz="2800" dirty="0" err="1">
                <a:latin typeface="Sakkal Majalla" panose="02000000000000000000" pitchFamily="2" charset="-78"/>
                <a:cs typeface="Sakkal Majalla" panose="02000000000000000000" pitchFamily="2" charset="-78"/>
              </a:rPr>
              <a:t>فمثلآ</a:t>
            </a:r>
            <a:r>
              <a:rPr lang="ar-IQ" sz="2800" dirty="0">
                <a:latin typeface="Sakkal Majalla" panose="02000000000000000000" pitchFamily="2" charset="-78"/>
                <a:cs typeface="Sakkal Majalla" panose="02000000000000000000" pitchFamily="2" charset="-78"/>
              </a:rPr>
              <a:t> محركات ثنائية الضربات ذات التهوية غير المباشرة يكون السطح العلوي للمكبس هرمي وفي محركات رباعية الضربات يكون مستوي . تصنع المكابس في البداية من حديد الزهر اما اليوم فتصنع من السبائك الخفيفة وذلك لتقليل وزن المكبس .</a:t>
            </a:r>
          </a:p>
          <a:p>
            <a:pPr marL="0" indent="0">
              <a:buNone/>
            </a:pPr>
            <a:r>
              <a:rPr lang="ar-IQ" dirty="0"/>
              <a:t> </a:t>
            </a:r>
            <a:endParaRPr lang="en-US" dirty="0"/>
          </a:p>
        </p:txBody>
      </p:sp>
      <p:pic>
        <p:nvPicPr>
          <p:cNvPr id="5" name="صورة 4">
            <a:extLst>
              <a:ext uri="{FF2B5EF4-FFF2-40B4-BE49-F238E27FC236}">
                <a16:creationId xmlns:a16="http://schemas.microsoft.com/office/drawing/2014/main" id="{159F1A3B-43C4-47EA-9044-ACF388D6D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2860766"/>
            <a:ext cx="4914286" cy="3709851"/>
          </a:xfrm>
          <a:prstGeom prst="rect">
            <a:avLst/>
          </a:prstGeom>
        </p:spPr>
      </p:pic>
      <p:pic>
        <p:nvPicPr>
          <p:cNvPr id="7" name="صورة 6">
            <a:extLst>
              <a:ext uri="{FF2B5EF4-FFF2-40B4-BE49-F238E27FC236}">
                <a16:creationId xmlns:a16="http://schemas.microsoft.com/office/drawing/2014/main" id="{CEE76786-D5DD-44C8-9670-43EE780E6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565" y="2860766"/>
            <a:ext cx="2930264" cy="3752381"/>
          </a:xfrm>
          <a:prstGeom prst="rect">
            <a:avLst/>
          </a:prstGeom>
        </p:spPr>
      </p:pic>
    </p:spTree>
    <p:extLst>
      <p:ext uri="{BB962C8B-B14F-4D97-AF65-F5344CB8AC3E}">
        <p14:creationId xmlns:p14="http://schemas.microsoft.com/office/powerpoint/2010/main" val="332886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8A3C541-4509-44D6-8E46-886B8FB2C9D0}"/>
              </a:ext>
            </a:extLst>
          </p:cNvPr>
          <p:cNvSpPr>
            <a:spLocks noGrp="1"/>
          </p:cNvSpPr>
          <p:nvPr>
            <p:ph type="title"/>
          </p:nvPr>
        </p:nvSpPr>
        <p:spPr/>
        <p:txBody>
          <a:bodyPr>
            <a:normAutofit/>
          </a:bodyPr>
          <a:lstStyle/>
          <a:p>
            <a:r>
              <a:rPr lang="ar-IQ" sz="4400" b="1" dirty="0">
                <a:solidFill>
                  <a:srgbClr val="FF0000"/>
                </a:solidFill>
                <a:latin typeface="Sakkal Majalla" panose="02000000000000000000" pitchFamily="2" charset="-78"/>
                <a:cs typeface="Sakkal Majalla" panose="02000000000000000000" pitchFamily="2" charset="-78"/>
              </a:rPr>
              <a:t>وظائف المكابس</a:t>
            </a:r>
            <a:endParaRPr lang="en-US" sz="4400" b="1" dirty="0">
              <a:solidFill>
                <a:srgbClr val="FF0000"/>
              </a:solidFill>
              <a:latin typeface="Sakkal Majalla" panose="02000000000000000000" pitchFamily="2" charset="-78"/>
              <a:cs typeface="Sakkal Majalla" panose="02000000000000000000" pitchFamily="2" charset="-78"/>
            </a:endParaRPr>
          </a:p>
        </p:txBody>
      </p:sp>
      <p:sp>
        <p:nvSpPr>
          <p:cNvPr id="3" name="عنصر نائب للمحتوى 2">
            <a:extLst>
              <a:ext uri="{FF2B5EF4-FFF2-40B4-BE49-F238E27FC236}">
                <a16:creationId xmlns:a16="http://schemas.microsoft.com/office/drawing/2014/main" id="{588285D5-1806-4C96-AC86-86E6BF0EFFB0}"/>
              </a:ext>
            </a:extLst>
          </p:cNvPr>
          <p:cNvSpPr>
            <a:spLocks noGrp="1"/>
          </p:cNvSpPr>
          <p:nvPr>
            <p:ph idx="1"/>
          </p:nvPr>
        </p:nvSpPr>
        <p:spPr/>
        <p:txBody>
          <a:bodyPr>
            <a:normAutofit/>
          </a:bodyPr>
          <a:lstStyle/>
          <a:p>
            <a:pPr algn="just">
              <a:buFont typeface="Arial" panose="020B0604020202020204" pitchFamily="34" charset="0"/>
              <a:buChar char="•"/>
            </a:pPr>
            <a:r>
              <a:rPr lang="ar-IQ" sz="3600" dirty="0">
                <a:latin typeface="Sakkal Majalla" panose="02000000000000000000" pitchFamily="2" charset="-78"/>
                <a:cs typeface="Sakkal Majalla" panose="02000000000000000000" pitchFamily="2" charset="-78"/>
              </a:rPr>
              <a:t>يعمل على احداث فراغ خلفه اثناء حركته من ن م ع الى ن م س في شوط السحب .</a:t>
            </a:r>
          </a:p>
          <a:p>
            <a:pPr algn="just">
              <a:buFont typeface="Arial" panose="020B0604020202020204" pitchFamily="34" charset="0"/>
              <a:buChar char="•"/>
            </a:pPr>
            <a:r>
              <a:rPr lang="ar-IQ" sz="3600" dirty="0">
                <a:latin typeface="Sakkal Majalla" panose="02000000000000000000" pitchFamily="2" charset="-78"/>
                <a:cs typeface="Sakkal Majalla" panose="02000000000000000000" pitchFamily="2" charset="-78"/>
              </a:rPr>
              <a:t>يعمل على ضغط الخليط المساوي للحجم الكلي في داخل غرفة الاحتراق .</a:t>
            </a:r>
          </a:p>
          <a:p>
            <a:pPr algn="just">
              <a:buFont typeface="Arial" panose="020B0604020202020204" pitchFamily="34" charset="0"/>
              <a:buChar char="•"/>
            </a:pPr>
            <a:r>
              <a:rPr lang="ar-IQ" sz="3600" dirty="0">
                <a:latin typeface="Sakkal Majalla" panose="02000000000000000000" pitchFamily="2" charset="-78"/>
                <a:cs typeface="Sakkal Majalla" panose="02000000000000000000" pitchFamily="2" charset="-78"/>
              </a:rPr>
              <a:t>يعمل على تحويل الضغط الناتج عن احتراق الوقود والمؤثر على سطح المكبس الى حركة في عمود المرفق عبر ذراع التوصيل .</a:t>
            </a:r>
          </a:p>
          <a:p>
            <a:pPr algn="just">
              <a:buFont typeface="Arial" panose="020B0604020202020204" pitchFamily="34" charset="0"/>
              <a:buChar char="•"/>
            </a:pPr>
            <a:r>
              <a:rPr lang="ar-IQ" sz="3600" dirty="0">
                <a:latin typeface="Sakkal Majalla" panose="02000000000000000000" pitchFamily="2" charset="-78"/>
                <a:cs typeface="Sakkal Majalla" panose="02000000000000000000" pitchFamily="2" charset="-78"/>
              </a:rPr>
              <a:t>يعمل على دفع نواتج الاحتراق الى خارج الأسطوانة عند حركته من ن م س الى ن م ع .</a:t>
            </a:r>
            <a:endParaRPr lang="en-US" sz="36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4701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9526E4D-2634-428A-825B-C63B15C7331C}"/>
              </a:ext>
            </a:extLst>
          </p:cNvPr>
          <p:cNvSpPr>
            <a:spLocks noGrp="1"/>
          </p:cNvSpPr>
          <p:nvPr>
            <p:ph idx="1"/>
          </p:nvPr>
        </p:nvSpPr>
        <p:spPr>
          <a:xfrm>
            <a:off x="1104900" y="1456509"/>
            <a:ext cx="9982200" cy="4572000"/>
          </a:xfrm>
        </p:spPr>
        <p:txBody>
          <a:bodyPr>
            <a:normAutofit fontScale="92500" lnSpcReduction="10000"/>
          </a:bodyPr>
          <a:lstStyle/>
          <a:p>
            <a:pPr marL="0" indent="0" algn="just">
              <a:buNone/>
            </a:pPr>
            <a:r>
              <a:rPr lang="ar-IQ" sz="3200" dirty="0">
                <a:latin typeface="Sakkal Majalla" panose="02000000000000000000" pitchFamily="2" charset="-78"/>
                <a:cs typeface="Sakkal Majalla" panose="02000000000000000000" pitchFamily="2" charset="-78"/>
              </a:rPr>
              <a:t>2. حلقات المكبس :. ان التماس بين المكبس والاسطوانة هو تماس انزلاقي أي ان هناك مسافة بين سطح المكبس والاسطوانة ( خلوص ) وهذا الخلوص يعطي مجال للمكبس بالتمدد داخل الأسطوانة من دون ان تعيق الأسطوانة حركته . والحلقات هي التي تقوم على إيجاد الخلوص المناسب بين الأسطوانة والمكبس فتعطي المكبس حرية الحركة وتسد الخلوص بين الأسطوانة والمكبس . والحلقات مفتوحة عند احدى نقاط محيطها وهذه الفتحة تسمى القفل وتوجد بثلاثة اشكال :.</a:t>
            </a:r>
          </a:p>
          <a:p>
            <a:pPr algn="just">
              <a:buFont typeface="Arial" panose="020B0604020202020204" pitchFamily="34" charset="0"/>
              <a:buChar char="•"/>
            </a:pPr>
            <a:r>
              <a:rPr lang="ar-IQ" sz="3200" dirty="0">
                <a:latin typeface="Sakkal Majalla" panose="02000000000000000000" pitchFamily="2" charset="-78"/>
                <a:cs typeface="Sakkal Majalla" panose="02000000000000000000" pitchFamily="2" charset="-78"/>
              </a:rPr>
              <a:t>الفتحة ذات الشكل المائل</a:t>
            </a:r>
          </a:p>
          <a:p>
            <a:pPr algn="just">
              <a:buFont typeface="Arial" panose="020B0604020202020204" pitchFamily="34" charset="0"/>
              <a:buChar char="•"/>
            </a:pPr>
            <a:r>
              <a:rPr lang="ar-IQ" sz="3200" dirty="0">
                <a:latin typeface="Sakkal Majalla" panose="02000000000000000000" pitchFamily="2" charset="-78"/>
                <a:cs typeface="Sakkal Majalla" panose="02000000000000000000" pitchFamily="2" charset="-78"/>
              </a:rPr>
              <a:t>الفتحة ذات الشكل المستقيم</a:t>
            </a:r>
          </a:p>
          <a:p>
            <a:pPr algn="just">
              <a:buFont typeface="Arial" panose="020B0604020202020204" pitchFamily="34" charset="0"/>
              <a:buChar char="•"/>
            </a:pPr>
            <a:r>
              <a:rPr lang="ar-IQ" sz="3200" dirty="0">
                <a:latin typeface="Sakkal Majalla" panose="02000000000000000000" pitchFamily="2" charset="-78"/>
                <a:cs typeface="Sakkal Majalla" panose="02000000000000000000" pitchFamily="2" charset="-78"/>
              </a:rPr>
              <a:t>الفتحة ذات الشكل المتراكب</a:t>
            </a:r>
          </a:p>
          <a:p>
            <a:pPr marL="0" indent="0" algn="just">
              <a:buNone/>
            </a:pPr>
            <a:r>
              <a:rPr lang="ar-IQ" dirty="0"/>
              <a:t> </a:t>
            </a:r>
            <a:endParaRPr lang="en-US" dirty="0"/>
          </a:p>
        </p:txBody>
      </p:sp>
    </p:spTree>
    <p:extLst>
      <p:ext uri="{BB962C8B-B14F-4D97-AF65-F5344CB8AC3E}">
        <p14:creationId xmlns:p14="http://schemas.microsoft.com/office/powerpoint/2010/main" val="245058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المستند الأكاديمي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26284_TF03431380.potx" id="{97C39908-987C-48CE-9DCE-0082B5516BCC}" vid="{9F27BE63-CF26-4B9F-B3CD-2F90624ADC47}"/>
    </a:ext>
  </a:extLst>
</a:theme>
</file>

<file path=ppt/theme/theme2.xml><?xml version="1.0" encoding="utf-8"?>
<a:theme xmlns:a="http://schemas.openxmlformats.org/drawingml/2006/main" name="نسق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schemas.microsoft.com/office/2006/documentManagement/types"/>
    <ds:schemaRef ds:uri="http://purl.org/dc/terms/"/>
    <ds:schemaRef ds:uri="http://purl.org/dc/elements/1.1/"/>
    <ds:schemaRef ds:uri="http://purl.org/dc/dcmitype/"/>
    <ds:schemaRef ds:uri="http://www.w3.org/XML/1998/namespace"/>
    <ds:schemaRef ds:uri="4873beb7-5857-4685-be1f-d57550cc96cc"/>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عرض تقديمي أكاديمي بتصميم يحمل خطاً وشريطاً (شاشة عريضة)</Template>
  <TotalTime>0</TotalTime>
  <Words>919</Words>
  <Application>Microsoft Office PowerPoint</Application>
  <PresentationFormat>شاشة عريضة</PresentationFormat>
  <Paragraphs>93</Paragraphs>
  <Slides>15</Slides>
  <Notes>9</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15</vt:i4>
      </vt:variant>
    </vt:vector>
  </HeadingPairs>
  <TitlesOfParts>
    <vt:vector size="21" baseType="lpstr">
      <vt:lpstr>Arial</vt:lpstr>
      <vt:lpstr>Euphemia</vt:lpstr>
      <vt:lpstr>Sakkal Majalla</vt:lpstr>
      <vt:lpstr>Tahoma</vt:lpstr>
      <vt:lpstr>Wingdings</vt:lpstr>
      <vt:lpstr>المستند الأكاديمي 16x9</vt:lpstr>
      <vt:lpstr>تركيب محرك الاحتراق الداخلي رباعي الضربات</vt:lpstr>
      <vt:lpstr>يتركب محرك الاحتراق الداخلي رباعي الضربات بنوعية الضغط والشرارة من الأجزاء التالية</vt:lpstr>
      <vt:lpstr>تقسم الأجزاء الثابتة الى عدة اقسام </vt:lpstr>
      <vt:lpstr>حشوة منع تسرب الغازات والسوائل (الكازكيت)</vt:lpstr>
      <vt:lpstr>البطائن :. توجد البطائن على نوعين</vt:lpstr>
      <vt:lpstr>تقسم الأجزاء المتحركة الى :.</vt:lpstr>
      <vt:lpstr>عرض تقديمي في PowerPoint</vt:lpstr>
      <vt:lpstr>وظائف المكابس</vt:lpstr>
      <vt:lpstr>عرض تقديمي في PowerPoint</vt:lpstr>
      <vt:lpstr>عرض تقديمي في PowerPoint</vt:lpstr>
      <vt:lpstr>وظائف حلقات المكبس </vt:lpstr>
      <vt:lpstr>ذراع التوصيل</vt:lpstr>
      <vt:lpstr>عمود المرفق</vt:lpstr>
      <vt:lpstr>الدولاب الطيار</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2018-12-29T15:53:26Z</dcterms:created>
  <dcterms:modified xsi:type="dcterms:W3CDTF">2020-06-22T17:38:06Z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