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1"/>
  </p:sldMasterIdLst>
  <p:notesMasterIdLst>
    <p:notesMasterId r:id="rId70"/>
  </p:notesMasterIdLst>
  <p:sldIdLst>
    <p:sldId id="468" r:id="rId2"/>
    <p:sldId id="514" r:id="rId3"/>
    <p:sldId id="515" r:id="rId4"/>
    <p:sldId id="482" r:id="rId5"/>
    <p:sldId id="490" r:id="rId6"/>
    <p:sldId id="487" r:id="rId7"/>
    <p:sldId id="513" r:id="rId8"/>
    <p:sldId id="476" r:id="rId9"/>
    <p:sldId id="381" r:id="rId10"/>
    <p:sldId id="382" r:id="rId11"/>
    <p:sldId id="383" r:id="rId12"/>
    <p:sldId id="465" r:id="rId13"/>
    <p:sldId id="466" r:id="rId14"/>
    <p:sldId id="489" r:id="rId15"/>
    <p:sldId id="477" r:id="rId16"/>
    <p:sldId id="479" r:id="rId17"/>
    <p:sldId id="480" r:id="rId18"/>
    <p:sldId id="516" r:id="rId19"/>
    <p:sldId id="481" r:id="rId20"/>
    <p:sldId id="483" r:id="rId21"/>
    <p:sldId id="285" r:id="rId22"/>
    <p:sldId id="472" r:id="rId23"/>
    <p:sldId id="345" r:id="rId24"/>
    <p:sldId id="347" r:id="rId25"/>
    <p:sldId id="350" r:id="rId26"/>
    <p:sldId id="467" r:id="rId27"/>
    <p:sldId id="258" r:id="rId28"/>
    <p:sldId id="286" r:id="rId29"/>
    <p:sldId id="418" r:id="rId30"/>
    <p:sldId id="491" r:id="rId31"/>
    <p:sldId id="260" r:id="rId32"/>
    <p:sldId id="261" r:id="rId33"/>
    <p:sldId id="263" r:id="rId34"/>
    <p:sldId id="470" r:id="rId35"/>
    <p:sldId id="267" r:id="rId36"/>
    <p:sldId id="518" r:id="rId37"/>
    <p:sldId id="493" r:id="rId38"/>
    <p:sldId id="268" r:id="rId39"/>
    <p:sldId id="504" r:id="rId40"/>
    <p:sldId id="505" r:id="rId41"/>
    <p:sldId id="492" r:id="rId42"/>
    <p:sldId id="270" r:id="rId43"/>
    <p:sldId id="506" r:id="rId44"/>
    <p:sldId id="510" r:id="rId45"/>
    <p:sldId id="500" r:id="rId46"/>
    <p:sldId id="271" r:id="rId47"/>
    <p:sldId id="508" r:id="rId48"/>
    <p:sldId id="509" r:id="rId49"/>
    <p:sldId id="507" r:id="rId50"/>
    <p:sldId id="272" r:id="rId51"/>
    <p:sldId id="501" r:id="rId52"/>
    <p:sldId id="269" r:id="rId53"/>
    <p:sldId id="498" r:id="rId54"/>
    <p:sldId id="273" r:id="rId55"/>
    <p:sldId id="511" r:id="rId56"/>
    <p:sldId id="274" r:id="rId57"/>
    <p:sldId id="512" r:id="rId58"/>
    <p:sldId id="494" r:id="rId59"/>
    <p:sldId id="497" r:id="rId60"/>
    <p:sldId id="276" r:id="rId61"/>
    <p:sldId id="277" r:id="rId62"/>
    <p:sldId id="280" r:id="rId63"/>
    <p:sldId id="278" r:id="rId64"/>
    <p:sldId id="283" r:id="rId65"/>
    <p:sldId id="281" r:id="rId66"/>
    <p:sldId id="282" r:id="rId67"/>
    <p:sldId id="499" r:id="rId68"/>
    <p:sldId id="502"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A5A"/>
    <a:srgbClr val="64777E"/>
    <a:srgbClr val="FDFFFF"/>
    <a:srgbClr val="FAFCFE"/>
    <a:srgbClr val="D9D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8" autoAdjust="0"/>
    <p:restoredTop sz="92998" autoAdjust="0"/>
  </p:normalViewPr>
  <p:slideViewPr>
    <p:cSldViewPr showGuides="1">
      <p:cViewPr varScale="1">
        <p:scale>
          <a:sx n="59" d="100"/>
          <a:sy n="59" d="100"/>
        </p:scale>
        <p:origin x="1272" y="56"/>
      </p:cViewPr>
      <p:guideLst>
        <p:guide orient="horz" pos="2160"/>
        <p:guide pos="287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faa ehssan" userId="794acec8e33c4d9b" providerId="LiveId" clId="{DBEFC365-415A-40CC-851C-846A0C24ECF1}"/>
    <pc:docChg chg="undo redo custSel addSld delSld modSld sldOrd">
      <pc:chgData name="safaa ehssan" userId="794acec8e33c4d9b" providerId="LiveId" clId="{DBEFC365-415A-40CC-851C-846A0C24ECF1}" dt="2025-02-19T06:37:29.089" v="1867" actId="14100"/>
      <pc:docMkLst>
        <pc:docMk/>
      </pc:docMkLst>
      <pc:sldChg chg="modSp del mod">
        <pc:chgData name="safaa ehssan" userId="794acec8e33c4d9b" providerId="LiveId" clId="{DBEFC365-415A-40CC-851C-846A0C24ECF1}" dt="2025-02-19T06:06:13.047" v="1795" actId="47"/>
        <pc:sldMkLst>
          <pc:docMk/>
          <pc:sldMk cId="0" sldId="257"/>
        </pc:sldMkLst>
      </pc:sldChg>
      <pc:sldChg chg="modSp mod">
        <pc:chgData name="safaa ehssan" userId="794acec8e33c4d9b" providerId="LiveId" clId="{DBEFC365-415A-40CC-851C-846A0C24ECF1}" dt="2024-10-17T08:25:00.300" v="879" actId="20577"/>
        <pc:sldMkLst>
          <pc:docMk/>
          <pc:sldMk cId="0" sldId="258"/>
        </pc:sldMkLst>
      </pc:sldChg>
      <pc:sldChg chg="modSp mod">
        <pc:chgData name="safaa ehssan" userId="794acec8e33c4d9b" providerId="LiveId" clId="{DBEFC365-415A-40CC-851C-846A0C24ECF1}" dt="2025-02-19T06:29:21.171" v="1854" actId="14100"/>
        <pc:sldMkLst>
          <pc:docMk/>
          <pc:sldMk cId="0" sldId="260"/>
        </pc:sldMkLst>
      </pc:sldChg>
      <pc:sldChg chg="modSp mod">
        <pc:chgData name="safaa ehssan" userId="794acec8e33c4d9b" providerId="LiveId" clId="{DBEFC365-415A-40CC-851C-846A0C24ECF1}" dt="2025-02-19T06:34:01.114" v="1858" actId="6549"/>
        <pc:sldMkLst>
          <pc:docMk/>
          <pc:sldMk cId="0" sldId="261"/>
        </pc:sldMkLst>
      </pc:sldChg>
      <pc:sldChg chg="modSp mod">
        <pc:chgData name="safaa ehssan" userId="794acec8e33c4d9b" providerId="LiveId" clId="{DBEFC365-415A-40CC-851C-846A0C24ECF1}" dt="2025-02-19T06:37:29.089" v="1867" actId="14100"/>
        <pc:sldMkLst>
          <pc:docMk/>
          <pc:sldMk cId="0" sldId="263"/>
        </pc:sldMkLst>
      </pc:sldChg>
      <pc:sldChg chg="modSp mod">
        <pc:chgData name="safaa ehssan" userId="794acec8e33c4d9b" providerId="LiveId" clId="{DBEFC365-415A-40CC-851C-846A0C24ECF1}" dt="2024-10-17T08:34:53.379" v="988" actId="1076"/>
        <pc:sldMkLst>
          <pc:docMk/>
          <pc:sldMk cId="0" sldId="264"/>
        </pc:sldMkLst>
      </pc:sldChg>
      <pc:sldChg chg="modSp mod ord">
        <pc:chgData name="safaa ehssan" userId="794acec8e33c4d9b" providerId="LiveId" clId="{DBEFC365-415A-40CC-851C-846A0C24ECF1}" dt="2025-02-18T20:42:05.627" v="1589"/>
        <pc:sldMkLst>
          <pc:docMk/>
          <pc:sldMk cId="0" sldId="281"/>
        </pc:sldMkLst>
      </pc:sldChg>
      <pc:sldChg chg="modSp mod">
        <pc:chgData name="safaa ehssan" userId="794acec8e33c4d9b" providerId="LiveId" clId="{DBEFC365-415A-40CC-851C-846A0C24ECF1}" dt="2025-02-18T20:39:54.238" v="1577" actId="20577"/>
        <pc:sldMkLst>
          <pc:docMk/>
          <pc:sldMk cId="0" sldId="282"/>
        </pc:sldMkLst>
      </pc:sldChg>
      <pc:sldChg chg="modSp mod">
        <pc:chgData name="safaa ehssan" userId="794acec8e33c4d9b" providerId="LiveId" clId="{DBEFC365-415A-40CC-851C-846A0C24ECF1}" dt="2025-02-18T20:37:50.701" v="1569"/>
        <pc:sldMkLst>
          <pc:docMk/>
          <pc:sldMk cId="0" sldId="283"/>
        </pc:sldMkLst>
      </pc:sldChg>
      <pc:sldChg chg="modSp mod">
        <pc:chgData name="safaa ehssan" userId="794acec8e33c4d9b" providerId="LiveId" clId="{DBEFC365-415A-40CC-851C-846A0C24ECF1}" dt="2025-02-19T06:00:43.731" v="1757" actId="14100"/>
        <pc:sldMkLst>
          <pc:docMk/>
          <pc:sldMk cId="0" sldId="285"/>
        </pc:sldMkLst>
      </pc:sldChg>
      <pc:sldChg chg="modSp mod">
        <pc:chgData name="safaa ehssan" userId="794acec8e33c4d9b" providerId="LiveId" clId="{DBEFC365-415A-40CC-851C-846A0C24ECF1}" dt="2025-02-19T06:20:01.119" v="1840" actId="13900"/>
        <pc:sldMkLst>
          <pc:docMk/>
          <pc:sldMk cId="0" sldId="286"/>
        </pc:sldMkLst>
      </pc:sldChg>
      <pc:sldChg chg="addSp delSp modSp mod">
        <pc:chgData name="safaa ehssan" userId="794acec8e33c4d9b" providerId="LiveId" clId="{DBEFC365-415A-40CC-851C-846A0C24ECF1}" dt="2025-02-19T05:35:55.786" v="1596"/>
        <pc:sldMkLst>
          <pc:docMk/>
          <pc:sldMk cId="0" sldId="314"/>
        </pc:sldMkLst>
      </pc:sldChg>
      <pc:sldChg chg="modSp mod">
        <pc:chgData name="safaa ehssan" userId="794acec8e33c4d9b" providerId="LiveId" clId="{DBEFC365-415A-40CC-851C-846A0C24ECF1}" dt="2025-02-19T06:03:47.751" v="1784" actId="403"/>
        <pc:sldMkLst>
          <pc:docMk/>
          <pc:sldMk cId="0" sldId="345"/>
        </pc:sldMkLst>
      </pc:sldChg>
      <pc:sldChg chg="modSp mod">
        <pc:chgData name="safaa ehssan" userId="794acec8e33c4d9b" providerId="LiveId" clId="{DBEFC365-415A-40CC-851C-846A0C24ECF1}" dt="2025-02-19T06:03:42.949" v="1783" actId="403"/>
        <pc:sldMkLst>
          <pc:docMk/>
          <pc:sldMk cId="0" sldId="347"/>
        </pc:sldMkLst>
      </pc:sldChg>
      <pc:sldChg chg="modSp mod">
        <pc:chgData name="safaa ehssan" userId="794acec8e33c4d9b" providerId="LiveId" clId="{DBEFC365-415A-40CC-851C-846A0C24ECF1}" dt="2025-02-19T06:06:08.179" v="1794" actId="14100"/>
        <pc:sldMkLst>
          <pc:docMk/>
          <pc:sldMk cId="0" sldId="350"/>
        </pc:sldMkLst>
      </pc:sldChg>
      <pc:sldChg chg="addSp delSp modSp mod ord">
        <pc:chgData name="safaa ehssan" userId="794acec8e33c4d9b" providerId="LiveId" clId="{DBEFC365-415A-40CC-851C-846A0C24ECF1}" dt="2025-02-19T05:44:15.121" v="1653" actId="14100"/>
        <pc:sldMkLst>
          <pc:docMk/>
          <pc:sldMk cId="0" sldId="379"/>
        </pc:sldMkLst>
      </pc:sldChg>
      <pc:sldChg chg="modSp mod ord">
        <pc:chgData name="safaa ehssan" userId="794acec8e33c4d9b" providerId="LiveId" clId="{DBEFC365-415A-40CC-851C-846A0C24ECF1}" dt="2025-02-18T20:07:03.172" v="1258"/>
        <pc:sldMkLst>
          <pc:docMk/>
          <pc:sldMk cId="0" sldId="380"/>
        </pc:sldMkLst>
      </pc:sldChg>
      <pc:sldChg chg="addSp delSp modSp mod">
        <pc:chgData name="safaa ehssan" userId="794acec8e33c4d9b" providerId="LiveId" clId="{DBEFC365-415A-40CC-851C-846A0C24ECF1}" dt="2025-02-19T05:59:27.757" v="1754" actId="207"/>
        <pc:sldMkLst>
          <pc:docMk/>
          <pc:sldMk cId="0" sldId="381"/>
        </pc:sldMkLst>
      </pc:sldChg>
      <pc:sldChg chg="modSp mod">
        <pc:chgData name="safaa ehssan" userId="794acec8e33c4d9b" providerId="LiveId" clId="{DBEFC365-415A-40CC-851C-846A0C24ECF1}" dt="2025-02-19T05:46:40.202" v="1669" actId="207"/>
        <pc:sldMkLst>
          <pc:docMk/>
          <pc:sldMk cId="0" sldId="383"/>
        </pc:sldMkLst>
      </pc:sldChg>
      <pc:sldChg chg="modSp mod">
        <pc:chgData name="safaa ehssan" userId="794acec8e33c4d9b" providerId="LiveId" clId="{DBEFC365-415A-40CC-851C-846A0C24ECF1}" dt="2025-02-19T06:35:02.155" v="1864" actId="113"/>
        <pc:sldMkLst>
          <pc:docMk/>
          <pc:sldMk cId="0" sldId="384"/>
        </pc:sldMkLst>
      </pc:sldChg>
      <pc:sldChg chg="modSp mod ord">
        <pc:chgData name="safaa ehssan" userId="794acec8e33c4d9b" providerId="LiveId" clId="{DBEFC365-415A-40CC-851C-846A0C24ECF1}" dt="2024-10-06T17:24:31.307" v="423" actId="14100"/>
        <pc:sldMkLst>
          <pc:docMk/>
          <pc:sldMk cId="0" sldId="465"/>
        </pc:sldMkLst>
      </pc:sldChg>
      <pc:sldChg chg="delSp modSp mod">
        <pc:chgData name="safaa ehssan" userId="794acec8e33c4d9b" providerId="LiveId" clId="{DBEFC365-415A-40CC-851C-846A0C24ECF1}" dt="2025-02-18T20:14:24.447" v="1356"/>
        <pc:sldMkLst>
          <pc:docMk/>
          <pc:sldMk cId="0" sldId="466"/>
        </pc:sldMkLst>
      </pc:sldChg>
      <pc:sldChg chg="modSp mod">
        <pc:chgData name="safaa ehssan" userId="794acec8e33c4d9b" providerId="LiveId" clId="{DBEFC365-415A-40CC-851C-846A0C24ECF1}" dt="2025-02-19T06:06:41.944" v="1810" actId="20577"/>
        <pc:sldMkLst>
          <pc:docMk/>
          <pc:sldMk cId="1301677329" sldId="467"/>
        </pc:sldMkLst>
      </pc:sldChg>
      <pc:sldChg chg="modSp mod ord">
        <pc:chgData name="safaa ehssan" userId="794acec8e33c4d9b" providerId="LiveId" clId="{DBEFC365-415A-40CC-851C-846A0C24ECF1}" dt="2025-02-19T05:40:08.264" v="1618" actId="113"/>
        <pc:sldMkLst>
          <pc:docMk/>
          <pc:sldMk cId="2844294823" sldId="468"/>
        </pc:sldMkLst>
      </pc:sldChg>
      <pc:sldChg chg="del">
        <pc:chgData name="safaa ehssan" userId="794acec8e33c4d9b" providerId="LiveId" clId="{DBEFC365-415A-40CC-851C-846A0C24ECF1}" dt="2024-10-05T17:25:35.460" v="32" actId="47"/>
        <pc:sldMkLst>
          <pc:docMk/>
          <pc:sldMk cId="1172042684" sldId="469"/>
        </pc:sldMkLst>
      </pc:sldChg>
      <pc:sldChg chg="modSp mod ord">
        <pc:chgData name="safaa ehssan" userId="794acec8e33c4d9b" providerId="LiveId" clId="{DBEFC365-415A-40CC-851C-846A0C24ECF1}" dt="2025-02-18T20:31:17.614" v="1493" actId="20577"/>
        <pc:sldMkLst>
          <pc:docMk/>
          <pc:sldMk cId="3609403257" sldId="470"/>
        </pc:sldMkLst>
      </pc:sldChg>
      <pc:sldChg chg="modSp add del mod ord">
        <pc:chgData name="safaa ehssan" userId="794acec8e33c4d9b" providerId="LiveId" clId="{DBEFC365-415A-40CC-851C-846A0C24ECF1}" dt="2025-02-19T06:00:20.502" v="1755" actId="47"/>
        <pc:sldMkLst>
          <pc:docMk/>
          <pc:sldMk cId="2655225673" sldId="471"/>
        </pc:sldMkLst>
      </pc:sldChg>
      <pc:sldChg chg="modSp mod">
        <pc:chgData name="safaa ehssan" userId="794acec8e33c4d9b" providerId="LiveId" clId="{DBEFC365-415A-40CC-851C-846A0C24ECF1}" dt="2025-02-19T06:03:51.651" v="1785" actId="403"/>
        <pc:sldMkLst>
          <pc:docMk/>
          <pc:sldMk cId="2500944387" sldId="472"/>
        </pc:sldMkLst>
      </pc:sldChg>
      <pc:sldChg chg="del">
        <pc:chgData name="safaa ehssan" userId="794acec8e33c4d9b" providerId="LiveId" clId="{DBEFC365-415A-40CC-851C-846A0C24ECF1}" dt="2024-10-05T17:20:00.137" v="3" actId="47"/>
        <pc:sldMkLst>
          <pc:docMk/>
          <pc:sldMk cId="502766338" sldId="473"/>
        </pc:sldMkLst>
      </pc:sldChg>
      <pc:sldChg chg="modSp mod">
        <pc:chgData name="safaa ehssan" userId="794acec8e33c4d9b" providerId="LiveId" clId="{DBEFC365-415A-40CC-851C-846A0C24ECF1}" dt="2024-10-17T08:40:28.717" v="1000" actId="14100"/>
        <pc:sldMkLst>
          <pc:docMk/>
          <pc:sldMk cId="70262268" sldId="474"/>
        </pc:sldMkLst>
      </pc:sldChg>
      <pc:sldChg chg="modSp add del mod">
        <pc:chgData name="safaa ehssan" userId="794acec8e33c4d9b" providerId="LiveId" clId="{DBEFC365-415A-40CC-851C-846A0C24ECF1}" dt="2024-10-05T19:34:57.978" v="320" actId="47"/>
        <pc:sldMkLst>
          <pc:docMk/>
          <pc:sldMk cId="3255604231" sldId="475"/>
        </pc:sldMkLst>
      </pc:sldChg>
      <pc:sldChg chg="modSp add mod">
        <pc:chgData name="safaa ehssan" userId="794acec8e33c4d9b" providerId="LiveId" clId="{DBEFC365-415A-40CC-851C-846A0C24ECF1}" dt="2025-02-18T20:23:13.562" v="1417" actId="207"/>
        <pc:sldMkLst>
          <pc:docMk/>
          <pc:sldMk cId="3065130925" sldId="476"/>
        </pc:sldMkLst>
      </pc:sldChg>
      <pc:sldChg chg="modSp add mod">
        <pc:chgData name="safaa ehssan" userId="794acec8e33c4d9b" providerId="LiveId" clId="{DBEFC365-415A-40CC-851C-846A0C24ECF1}" dt="2025-02-19T05:54:17.862" v="1740" actId="20577"/>
        <pc:sldMkLst>
          <pc:docMk/>
          <pc:sldMk cId="698098251" sldId="477"/>
        </pc:sldMkLst>
      </pc:sldChg>
      <pc:sldChg chg="modSp add del mod ord">
        <pc:chgData name="safaa ehssan" userId="794acec8e33c4d9b" providerId="LiveId" clId="{DBEFC365-415A-40CC-851C-846A0C24ECF1}" dt="2025-02-19T05:50:01.662" v="1692" actId="47"/>
        <pc:sldMkLst>
          <pc:docMk/>
          <pc:sldMk cId="3345173782" sldId="478"/>
        </pc:sldMkLst>
      </pc:sldChg>
      <pc:sldChg chg="modSp add mod">
        <pc:chgData name="safaa ehssan" userId="794acec8e33c4d9b" providerId="LiveId" clId="{DBEFC365-415A-40CC-851C-846A0C24ECF1}" dt="2025-02-19T05:56:27.164" v="1744" actId="207"/>
        <pc:sldMkLst>
          <pc:docMk/>
          <pc:sldMk cId="3935130638" sldId="479"/>
        </pc:sldMkLst>
      </pc:sldChg>
      <pc:sldChg chg="addSp modSp new mod">
        <pc:chgData name="safaa ehssan" userId="794acec8e33c4d9b" providerId="LiveId" clId="{DBEFC365-415A-40CC-851C-846A0C24ECF1}" dt="2024-10-13T06:12:55.131" v="484" actId="1076"/>
        <pc:sldMkLst>
          <pc:docMk/>
          <pc:sldMk cId="1078530822" sldId="480"/>
        </pc:sldMkLst>
      </pc:sldChg>
      <pc:sldChg chg="addSp modSp new mod">
        <pc:chgData name="safaa ehssan" userId="794acec8e33c4d9b" providerId="LiveId" clId="{DBEFC365-415A-40CC-851C-846A0C24ECF1}" dt="2024-10-05T20:00:43.298" v="377" actId="14100"/>
        <pc:sldMkLst>
          <pc:docMk/>
          <pc:sldMk cId="640724660" sldId="481"/>
        </pc:sldMkLst>
      </pc:sldChg>
      <pc:sldChg chg="addSp modSp new mod ord">
        <pc:chgData name="safaa ehssan" userId="794acec8e33c4d9b" providerId="LiveId" clId="{DBEFC365-415A-40CC-851C-846A0C24ECF1}" dt="2024-10-05T20:04:06.133" v="385"/>
        <pc:sldMkLst>
          <pc:docMk/>
          <pc:sldMk cId="2986515545" sldId="482"/>
        </pc:sldMkLst>
      </pc:sldChg>
      <pc:sldChg chg="addSp modSp new mod ord">
        <pc:chgData name="safaa ehssan" userId="794acec8e33c4d9b" providerId="LiveId" clId="{DBEFC365-415A-40CC-851C-846A0C24ECF1}" dt="2024-10-06T17:43:50.368" v="475"/>
        <pc:sldMkLst>
          <pc:docMk/>
          <pc:sldMk cId="2010308130" sldId="483"/>
        </pc:sldMkLst>
      </pc:sldChg>
      <pc:sldChg chg="modSp add mod ord">
        <pc:chgData name="safaa ehssan" userId="794acec8e33c4d9b" providerId="LiveId" clId="{DBEFC365-415A-40CC-851C-846A0C24ECF1}" dt="2025-02-18T20:02:05.607" v="1253"/>
        <pc:sldMkLst>
          <pc:docMk/>
          <pc:sldMk cId="0" sldId="484"/>
        </pc:sldMkLst>
      </pc:sldChg>
      <pc:sldChg chg="modSp add mod">
        <pc:chgData name="safaa ehssan" userId="794acec8e33c4d9b" providerId="LiveId" clId="{DBEFC365-415A-40CC-851C-846A0C24ECF1}" dt="2025-02-18T20:34:28.836" v="1548" actId="20577"/>
        <pc:sldMkLst>
          <pc:docMk/>
          <pc:sldMk cId="0" sldId="485"/>
        </pc:sldMkLst>
      </pc:sldChg>
      <pc:sldChg chg="addSp modSp new mod">
        <pc:chgData name="safaa ehssan" userId="794acec8e33c4d9b" providerId="LiveId" clId="{DBEFC365-415A-40CC-851C-846A0C24ECF1}" dt="2024-10-17T08:44:29.188" v="1023" actId="14100"/>
        <pc:sldMkLst>
          <pc:docMk/>
          <pc:sldMk cId="3188947598" sldId="486"/>
        </pc:sldMkLst>
      </pc:sldChg>
      <pc:sldChg chg="modSp add mod">
        <pc:chgData name="safaa ehssan" userId="794acec8e33c4d9b" providerId="LiveId" clId="{DBEFC365-415A-40CC-851C-846A0C24ECF1}" dt="2025-02-19T05:43:13.810" v="1639" actId="207"/>
        <pc:sldMkLst>
          <pc:docMk/>
          <pc:sldMk cId="370686983" sldId="487"/>
        </pc:sldMkLst>
      </pc:sldChg>
      <pc:sldChg chg="modSp add mod ord">
        <pc:chgData name="safaa ehssan" userId="794acec8e33c4d9b" providerId="LiveId" clId="{DBEFC365-415A-40CC-851C-846A0C24ECF1}" dt="2025-02-18T20:01:26.670" v="1248"/>
        <pc:sldMkLst>
          <pc:docMk/>
          <pc:sldMk cId="3495254119" sldId="488"/>
        </pc:sldMkLst>
      </pc:sldChg>
      <pc:sldChg chg="delSp modSp add mod">
        <pc:chgData name="safaa ehssan" userId="794acec8e33c4d9b" providerId="LiveId" clId="{DBEFC365-415A-40CC-851C-846A0C24ECF1}" dt="2025-02-18T20:22:57.264" v="1416" actId="207"/>
        <pc:sldMkLst>
          <pc:docMk/>
          <pc:sldMk cId="629101817" sldId="489"/>
        </pc:sldMkLst>
      </pc:sldChg>
    </pc:docChg>
  </pc:docChgLst>
  <pc:docChgLst>
    <pc:chgData name="safaa ehssan" userId="794acec8e33c4d9b" providerId="LiveId" clId="{937D41B2-C1CA-4190-AAB5-F1A365A007DE}"/>
    <pc:docChg chg="undo redo custSel addSld delSld modSld sldOrd">
      <pc:chgData name="safaa ehssan" userId="794acec8e33c4d9b" providerId="LiveId" clId="{937D41B2-C1CA-4190-AAB5-F1A365A007DE}" dt="2025-06-24T08:20:52.454" v="887" actId="207"/>
      <pc:docMkLst>
        <pc:docMk/>
      </pc:docMkLst>
      <pc:sldChg chg="modSp mod">
        <pc:chgData name="safaa ehssan" userId="794acec8e33c4d9b" providerId="LiveId" clId="{937D41B2-C1CA-4190-AAB5-F1A365A007DE}" dt="2025-06-14T15:00:09.705" v="67" actId="20577"/>
        <pc:sldMkLst>
          <pc:docMk/>
          <pc:sldMk cId="0" sldId="258"/>
        </pc:sldMkLst>
        <pc:spChg chg="mod">
          <ac:chgData name="safaa ehssan" userId="794acec8e33c4d9b" providerId="LiveId" clId="{937D41B2-C1CA-4190-AAB5-F1A365A007DE}" dt="2025-06-14T15:00:09.705" v="67" actId="20577"/>
          <ac:spMkLst>
            <pc:docMk/>
            <pc:sldMk cId="0" sldId="258"/>
            <ac:spMk id="3" creationId="{00000000-0000-0000-0000-000000000000}"/>
          </ac:spMkLst>
        </pc:spChg>
      </pc:sldChg>
      <pc:sldChg chg="modSp mod">
        <pc:chgData name="safaa ehssan" userId="794acec8e33c4d9b" providerId="LiveId" clId="{937D41B2-C1CA-4190-AAB5-F1A365A007DE}" dt="2025-06-23T22:04:47.675" v="658" actId="1038"/>
        <pc:sldMkLst>
          <pc:docMk/>
          <pc:sldMk cId="0" sldId="260"/>
        </pc:sldMkLst>
        <pc:spChg chg="mod">
          <ac:chgData name="safaa ehssan" userId="794acec8e33c4d9b" providerId="LiveId" clId="{937D41B2-C1CA-4190-AAB5-F1A365A007DE}" dt="2025-06-23T22:04:47.675" v="658" actId="1038"/>
          <ac:spMkLst>
            <pc:docMk/>
            <pc:sldMk cId="0" sldId="260"/>
            <ac:spMk id="2" creationId="{00000000-0000-0000-0000-000000000000}"/>
          </ac:spMkLst>
        </pc:spChg>
      </pc:sldChg>
      <pc:sldChg chg="modSp mod">
        <pc:chgData name="safaa ehssan" userId="794acec8e33c4d9b" providerId="LiveId" clId="{937D41B2-C1CA-4190-AAB5-F1A365A007DE}" dt="2025-06-23T22:06:56.442" v="667" actId="207"/>
        <pc:sldMkLst>
          <pc:docMk/>
          <pc:sldMk cId="0" sldId="261"/>
        </pc:sldMkLst>
        <pc:spChg chg="mod">
          <ac:chgData name="safaa ehssan" userId="794acec8e33c4d9b" providerId="LiveId" clId="{937D41B2-C1CA-4190-AAB5-F1A365A007DE}" dt="2025-06-23T22:06:56.442" v="667" actId="207"/>
          <ac:spMkLst>
            <pc:docMk/>
            <pc:sldMk cId="0" sldId="261"/>
            <ac:spMk id="2" creationId="{00000000-0000-0000-0000-000000000000}"/>
          </ac:spMkLst>
        </pc:spChg>
      </pc:sldChg>
      <pc:sldChg chg="modSp mod">
        <pc:chgData name="safaa ehssan" userId="794acec8e33c4d9b" providerId="LiveId" clId="{937D41B2-C1CA-4190-AAB5-F1A365A007DE}" dt="2025-06-24T08:20:52.454" v="887" actId="207"/>
        <pc:sldMkLst>
          <pc:docMk/>
          <pc:sldMk cId="0" sldId="263"/>
        </pc:sldMkLst>
        <pc:spChg chg="mod">
          <ac:chgData name="safaa ehssan" userId="794acec8e33c4d9b" providerId="LiveId" clId="{937D41B2-C1CA-4190-AAB5-F1A365A007DE}" dt="2025-06-24T08:20:52.454" v="887" actId="207"/>
          <ac:spMkLst>
            <pc:docMk/>
            <pc:sldMk cId="0" sldId="263"/>
            <ac:spMk id="2" creationId="{00000000-0000-0000-0000-000000000000}"/>
          </ac:spMkLst>
        </pc:spChg>
      </pc:sldChg>
      <pc:sldChg chg="del">
        <pc:chgData name="safaa ehssan" userId="794acec8e33c4d9b" providerId="LiveId" clId="{937D41B2-C1CA-4190-AAB5-F1A365A007DE}" dt="2025-06-13T21:57:14.208" v="3" actId="47"/>
        <pc:sldMkLst>
          <pc:docMk/>
          <pc:sldMk cId="0" sldId="264"/>
        </pc:sldMkLst>
      </pc:sldChg>
      <pc:sldChg chg="del">
        <pc:chgData name="safaa ehssan" userId="794acec8e33c4d9b" providerId="LiveId" clId="{937D41B2-C1CA-4190-AAB5-F1A365A007DE}" dt="2025-06-13T21:57:02.643" v="2" actId="47"/>
        <pc:sldMkLst>
          <pc:docMk/>
          <pc:sldMk cId="0" sldId="265"/>
        </pc:sldMkLst>
      </pc:sldChg>
      <pc:sldChg chg="del">
        <pc:chgData name="safaa ehssan" userId="794acec8e33c4d9b" providerId="LiveId" clId="{937D41B2-C1CA-4190-AAB5-F1A365A007DE}" dt="2025-06-13T21:56:58.309" v="1" actId="47"/>
        <pc:sldMkLst>
          <pc:docMk/>
          <pc:sldMk cId="0" sldId="266"/>
        </pc:sldMkLst>
      </pc:sldChg>
      <pc:sldChg chg="addSp modSp mod">
        <pc:chgData name="safaa ehssan" userId="794acec8e33c4d9b" providerId="LiveId" clId="{937D41B2-C1CA-4190-AAB5-F1A365A007DE}" dt="2025-06-23T22:11:32.926" v="711" actId="1038"/>
        <pc:sldMkLst>
          <pc:docMk/>
          <pc:sldMk cId="0" sldId="267"/>
        </pc:sldMkLst>
        <pc:spChg chg="mod">
          <ac:chgData name="safaa ehssan" userId="794acec8e33c4d9b" providerId="LiveId" clId="{937D41B2-C1CA-4190-AAB5-F1A365A007DE}" dt="2025-06-23T22:11:32.926" v="711" actId="1038"/>
          <ac:spMkLst>
            <pc:docMk/>
            <pc:sldMk cId="0" sldId="267"/>
            <ac:spMk id="2" creationId="{00000000-0000-0000-0000-000000000000}"/>
          </ac:spMkLst>
        </pc:spChg>
        <pc:spChg chg="add mod">
          <ac:chgData name="safaa ehssan" userId="794acec8e33c4d9b" providerId="LiveId" clId="{937D41B2-C1CA-4190-AAB5-F1A365A007DE}" dt="2025-06-23T22:10:16.753" v="706" actId="404"/>
          <ac:spMkLst>
            <pc:docMk/>
            <pc:sldMk cId="0" sldId="267"/>
            <ac:spMk id="3" creationId="{2EB02C4F-FDDE-7257-BE65-6AF00A4FFA26}"/>
          </ac:spMkLst>
        </pc:spChg>
      </pc:sldChg>
      <pc:sldChg chg="modSp mod">
        <pc:chgData name="safaa ehssan" userId="794acec8e33c4d9b" providerId="LiveId" clId="{937D41B2-C1CA-4190-AAB5-F1A365A007DE}" dt="2025-06-14T15:08:38.454" v="104" actId="403"/>
        <pc:sldMkLst>
          <pc:docMk/>
          <pc:sldMk cId="0" sldId="268"/>
        </pc:sldMkLst>
        <pc:spChg chg="mod">
          <ac:chgData name="safaa ehssan" userId="794acec8e33c4d9b" providerId="LiveId" clId="{937D41B2-C1CA-4190-AAB5-F1A365A007DE}" dt="2025-06-14T15:08:38.454" v="104" actId="403"/>
          <ac:spMkLst>
            <pc:docMk/>
            <pc:sldMk cId="0" sldId="268"/>
            <ac:spMk id="2" creationId="{00000000-0000-0000-0000-000000000000}"/>
          </ac:spMkLst>
        </pc:spChg>
      </pc:sldChg>
      <pc:sldChg chg="modSp mod">
        <pc:chgData name="safaa ehssan" userId="794acec8e33c4d9b" providerId="LiveId" clId="{937D41B2-C1CA-4190-AAB5-F1A365A007DE}" dt="2025-06-23T22:24:36.839" v="736" actId="1036"/>
        <pc:sldMkLst>
          <pc:docMk/>
          <pc:sldMk cId="0" sldId="270"/>
        </pc:sldMkLst>
        <pc:spChg chg="mod">
          <ac:chgData name="safaa ehssan" userId="794acec8e33c4d9b" providerId="LiveId" clId="{937D41B2-C1CA-4190-AAB5-F1A365A007DE}" dt="2025-06-23T22:24:36.839" v="736" actId="1036"/>
          <ac:spMkLst>
            <pc:docMk/>
            <pc:sldMk cId="0" sldId="270"/>
            <ac:spMk id="2" creationId="{00000000-0000-0000-0000-000000000000}"/>
          </ac:spMkLst>
        </pc:spChg>
      </pc:sldChg>
      <pc:sldChg chg="modSp mod">
        <pc:chgData name="safaa ehssan" userId="794acec8e33c4d9b" providerId="LiveId" clId="{937D41B2-C1CA-4190-AAB5-F1A365A007DE}" dt="2025-06-23T22:40:45.012" v="759" actId="20577"/>
        <pc:sldMkLst>
          <pc:docMk/>
          <pc:sldMk cId="0" sldId="271"/>
        </pc:sldMkLst>
        <pc:spChg chg="mod">
          <ac:chgData name="safaa ehssan" userId="794acec8e33c4d9b" providerId="LiveId" clId="{937D41B2-C1CA-4190-AAB5-F1A365A007DE}" dt="2025-06-23T22:40:45.012" v="759" actId="20577"/>
          <ac:spMkLst>
            <pc:docMk/>
            <pc:sldMk cId="0" sldId="271"/>
            <ac:spMk id="2" creationId="{00000000-0000-0000-0000-000000000000}"/>
          </ac:spMkLst>
        </pc:spChg>
      </pc:sldChg>
      <pc:sldChg chg="modSp mod">
        <pc:chgData name="safaa ehssan" userId="794acec8e33c4d9b" providerId="LiveId" clId="{937D41B2-C1CA-4190-AAB5-F1A365A007DE}" dt="2025-06-15T15:41:39.865" v="386" actId="20577"/>
        <pc:sldMkLst>
          <pc:docMk/>
          <pc:sldMk cId="0" sldId="272"/>
        </pc:sldMkLst>
        <pc:spChg chg="mod">
          <ac:chgData name="safaa ehssan" userId="794acec8e33c4d9b" providerId="LiveId" clId="{937D41B2-C1CA-4190-AAB5-F1A365A007DE}" dt="2025-06-15T15:41:39.865" v="386" actId="20577"/>
          <ac:spMkLst>
            <pc:docMk/>
            <pc:sldMk cId="0" sldId="272"/>
            <ac:spMk id="2" creationId="{00000000-0000-0000-0000-000000000000}"/>
          </ac:spMkLst>
        </pc:spChg>
      </pc:sldChg>
      <pc:sldChg chg="modSp mod">
        <pc:chgData name="safaa ehssan" userId="794acec8e33c4d9b" providerId="LiveId" clId="{937D41B2-C1CA-4190-AAB5-F1A365A007DE}" dt="2025-06-15T10:51:26.708" v="219" actId="207"/>
        <pc:sldMkLst>
          <pc:docMk/>
          <pc:sldMk cId="0" sldId="273"/>
        </pc:sldMkLst>
        <pc:spChg chg="mod">
          <ac:chgData name="safaa ehssan" userId="794acec8e33c4d9b" providerId="LiveId" clId="{937D41B2-C1CA-4190-AAB5-F1A365A007DE}" dt="2025-06-15T10:51:26.708" v="219" actId="207"/>
          <ac:spMkLst>
            <pc:docMk/>
            <pc:sldMk cId="0" sldId="273"/>
            <ac:spMk id="2" creationId="{00000000-0000-0000-0000-000000000000}"/>
          </ac:spMkLst>
        </pc:spChg>
      </pc:sldChg>
      <pc:sldChg chg="modSp mod">
        <pc:chgData name="safaa ehssan" userId="794acec8e33c4d9b" providerId="LiveId" clId="{937D41B2-C1CA-4190-AAB5-F1A365A007DE}" dt="2025-06-15T15:39:14.436" v="353" actId="20577"/>
        <pc:sldMkLst>
          <pc:docMk/>
          <pc:sldMk cId="0" sldId="274"/>
        </pc:sldMkLst>
        <pc:spChg chg="mod">
          <ac:chgData name="safaa ehssan" userId="794acec8e33c4d9b" providerId="LiveId" clId="{937D41B2-C1CA-4190-AAB5-F1A365A007DE}" dt="2025-06-15T15:39:14.436" v="353" actId="20577"/>
          <ac:spMkLst>
            <pc:docMk/>
            <pc:sldMk cId="0" sldId="274"/>
            <ac:spMk id="2" creationId="{00000000-0000-0000-0000-000000000000}"/>
          </ac:spMkLst>
        </pc:spChg>
      </pc:sldChg>
      <pc:sldChg chg="modSp mod">
        <pc:chgData name="safaa ehssan" userId="794acec8e33c4d9b" providerId="LiveId" clId="{937D41B2-C1CA-4190-AAB5-F1A365A007DE}" dt="2025-06-24T07:50:38.959" v="879" actId="20577"/>
        <pc:sldMkLst>
          <pc:docMk/>
          <pc:sldMk cId="0" sldId="275"/>
        </pc:sldMkLst>
      </pc:sldChg>
      <pc:sldChg chg="modSp mod">
        <pc:chgData name="safaa ehssan" userId="794acec8e33c4d9b" providerId="LiveId" clId="{937D41B2-C1CA-4190-AAB5-F1A365A007DE}" dt="2025-06-24T07:51:18.294" v="880" actId="14100"/>
        <pc:sldMkLst>
          <pc:docMk/>
          <pc:sldMk cId="0" sldId="276"/>
        </pc:sldMkLst>
        <pc:spChg chg="mod">
          <ac:chgData name="safaa ehssan" userId="794acec8e33c4d9b" providerId="LiveId" clId="{937D41B2-C1CA-4190-AAB5-F1A365A007DE}" dt="2025-06-24T07:51:18.294" v="880" actId="14100"/>
          <ac:spMkLst>
            <pc:docMk/>
            <pc:sldMk cId="0" sldId="276"/>
            <ac:spMk id="2" creationId="{00000000-0000-0000-0000-000000000000}"/>
          </ac:spMkLst>
        </pc:spChg>
      </pc:sldChg>
      <pc:sldChg chg="modSp mod">
        <pc:chgData name="safaa ehssan" userId="794acec8e33c4d9b" providerId="LiveId" clId="{937D41B2-C1CA-4190-AAB5-F1A365A007DE}" dt="2025-06-15T15:12:45.224" v="323" actId="20577"/>
        <pc:sldMkLst>
          <pc:docMk/>
          <pc:sldMk cId="0" sldId="277"/>
        </pc:sldMkLst>
        <pc:spChg chg="mod">
          <ac:chgData name="safaa ehssan" userId="794acec8e33c4d9b" providerId="LiveId" clId="{937D41B2-C1CA-4190-AAB5-F1A365A007DE}" dt="2025-06-15T15:12:45.224" v="323" actId="20577"/>
          <ac:spMkLst>
            <pc:docMk/>
            <pc:sldMk cId="0" sldId="277"/>
            <ac:spMk id="2" creationId="{00000000-0000-0000-0000-000000000000}"/>
          </ac:spMkLst>
        </pc:spChg>
      </pc:sldChg>
      <pc:sldChg chg="modSp mod">
        <pc:chgData name="safaa ehssan" userId="794acec8e33c4d9b" providerId="LiveId" clId="{937D41B2-C1CA-4190-AAB5-F1A365A007DE}" dt="2025-06-24T07:49:52.780" v="873" actId="122"/>
        <pc:sldMkLst>
          <pc:docMk/>
          <pc:sldMk cId="0" sldId="278"/>
        </pc:sldMkLst>
        <pc:spChg chg="mod">
          <ac:chgData name="safaa ehssan" userId="794acec8e33c4d9b" providerId="LiveId" clId="{937D41B2-C1CA-4190-AAB5-F1A365A007DE}" dt="2025-06-24T07:49:52.780" v="873" actId="122"/>
          <ac:spMkLst>
            <pc:docMk/>
            <pc:sldMk cId="0" sldId="278"/>
            <ac:spMk id="2" creationId="{00000000-0000-0000-0000-000000000000}"/>
          </ac:spMkLst>
        </pc:spChg>
      </pc:sldChg>
      <pc:sldChg chg="modSp del mod">
        <pc:chgData name="safaa ehssan" userId="794acec8e33c4d9b" providerId="LiveId" clId="{937D41B2-C1CA-4190-AAB5-F1A365A007DE}" dt="2025-06-24T07:47:32.005" v="872" actId="47"/>
        <pc:sldMkLst>
          <pc:docMk/>
          <pc:sldMk cId="0" sldId="279"/>
        </pc:sldMkLst>
      </pc:sldChg>
      <pc:sldChg chg="modSp mod">
        <pc:chgData name="safaa ehssan" userId="794acec8e33c4d9b" providerId="LiveId" clId="{937D41B2-C1CA-4190-AAB5-F1A365A007DE}" dt="2025-06-23T22:44:51.934" v="792" actId="14100"/>
        <pc:sldMkLst>
          <pc:docMk/>
          <pc:sldMk cId="0" sldId="280"/>
        </pc:sldMkLst>
        <pc:spChg chg="mod">
          <ac:chgData name="safaa ehssan" userId="794acec8e33c4d9b" providerId="LiveId" clId="{937D41B2-C1CA-4190-AAB5-F1A365A007DE}" dt="2025-06-23T22:44:51.934" v="792" actId="14100"/>
          <ac:spMkLst>
            <pc:docMk/>
            <pc:sldMk cId="0" sldId="280"/>
            <ac:spMk id="2" creationId="{00000000-0000-0000-0000-000000000000}"/>
          </ac:spMkLst>
        </pc:spChg>
      </pc:sldChg>
      <pc:sldChg chg="modSp mod">
        <pc:chgData name="safaa ehssan" userId="794acec8e33c4d9b" providerId="LiveId" clId="{937D41B2-C1CA-4190-AAB5-F1A365A007DE}" dt="2025-06-24T07:30:09.100" v="818" actId="207"/>
        <pc:sldMkLst>
          <pc:docMk/>
          <pc:sldMk cId="0" sldId="282"/>
        </pc:sldMkLst>
        <pc:spChg chg="mod">
          <ac:chgData name="safaa ehssan" userId="794acec8e33c4d9b" providerId="LiveId" clId="{937D41B2-C1CA-4190-AAB5-F1A365A007DE}" dt="2025-06-24T07:30:09.100" v="818" actId="207"/>
          <ac:spMkLst>
            <pc:docMk/>
            <pc:sldMk cId="0" sldId="282"/>
            <ac:spMk id="2" creationId="{00000000-0000-0000-0000-000000000000}"/>
          </ac:spMkLst>
        </pc:spChg>
      </pc:sldChg>
      <pc:sldChg chg="modSp mod">
        <pc:chgData name="safaa ehssan" userId="794acec8e33c4d9b" providerId="LiveId" clId="{937D41B2-C1CA-4190-AAB5-F1A365A007DE}" dt="2025-06-24T07:33:57.441" v="824" actId="207"/>
        <pc:sldMkLst>
          <pc:docMk/>
          <pc:sldMk cId="0" sldId="283"/>
        </pc:sldMkLst>
        <pc:spChg chg="mod">
          <ac:chgData name="safaa ehssan" userId="794acec8e33c4d9b" providerId="LiveId" clId="{937D41B2-C1CA-4190-AAB5-F1A365A007DE}" dt="2025-06-24T07:33:57.441" v="824" actId="207"/>
          <ac:spMkLst>
            <pc:docMk/>
            <pc:sldMk cId="0" sldId="283"/>
            <ac:spMk id="2" creationId="{00000000-0000-0000-0000-000000000000}"/>
          </ac:spMkLst>
        </pc:spChg>
      </pc:sldChg>
      <pc:sldChg chg="modSp mod">
        <pc:chgData name="safaa ehssan" userId="794acec8e33c4d9b" providerId="LiveId" clId="{937D41B2-C1CA-4190-AAB5-F1A365A007DE}" dt="2025-06-14T14:57:49.288" v="58" actId="115"/>
        <pc:sldMkLst>
          <pc:docMk/>
          <pc:sldMk cId="0" sldId="285"/>
        </pc:sldMkLst>
        <pc:spChg chg="mod">
          <ac:chgData name="safaa ehssan" userId="794acec8e33c4d9b" providerId="LiveId" clId="{937D41B2-C1CA-4190-AAB5-F1A365A007DE}" dt="2025-06-14T14:57:49.288" v="58" actId="115"/>
          <ac:spMkLst>
            <pc:docMk/>
            <pc:sldMk cId="0" sldId="285"/>
            <ac:spMk id="2" creationId="{00000000-0000-0000-0000-000000000000}"/>
          </ac:spMkLst>
        </pc:spChg>
      </pc:sldChg>
      <pc:sldChg chg="modSp mod">
        <pc:chgData name="safaa ehssan" userId="794acec8e33c4d9b" providerId="LiveId" clId="{937D41B2-C1CA-4190-AAB5-F1A365A007DE}" dt="2025-06-14T15:01:24.773" v="72" actId="20577"/>
        <pc:sldMkLst>
          <pc:docMk/>
          <pc:sldMk cId="0" sldId="286"/>
        </pc:sldMkLst>
        <pc:spChg chg="mod">
          <ac:chgData name="safaa ehssan" userId="794acec8e33c4d9b" providerId="LiveId" clId="{937D41B2-C1CA-4190-AAB5-F1A365A007DE}" dt="2025-06-14T15:01:24.773" v="72" actId="20577"/>
          <ac:spMkLst>
            <pc:docMk/>
            <pc:sldMk cId="0" sldId="286"/>
            <ac:spMk id="2" creationId="{00000000-0000-0000-0000-000000000000}"/>
          </ac:spMkLst>
        </pc:spChg>
      </pc:sldChg>
      <pc:sldChg chg="modSp mod">
        <pc:chgData name="safaa ehssan" userId="794acec8e33c4d9b" providerId="LiveId" clId="{937D41B2-C1CA-4190-AAB5-F1A365A007DE}" dt="2025-06-24T08:11:47.608" v="886" actId="1076"/>
        <pc:sldMkLst>
          <pc:docMk/>
          <pc:sldMk cId="0" sldId="314"/>
        </pc:sldMkLst>
      </pc:sldChg>
      <pc:sldChg chg="modSp mod">
        <pc:chgData name="safaa ehssan" userId="794acec8e33c4d9b" providerId="LiveId" clId="{937D41B2-C1CA-4190-AAB5-F1A365A007DE}" dt="2025-06-14T14:58:06.824" v="60" actId="115"/>
        <pc:sldMkLst>
          <pc:docMk/>
          <pc:sldMk cId="0" sldId="345"/>
        </pc:sldMkLst>
        <pc:spChg chg="mod">
          <ac:chgData name="safaa ehssan" userId="794acec8e33c4d9b" providerId="LiveId" clId="{937D41B2-C1CA-4190-AAB5-F1A365A007DE}" dt="2025-06-14T14:58:06.824" v="60" actId="115"/>
          <ac:spMkLst>
            <pc:docMk/>
            <pc:sldMk cId="0" sldId="345"/>
            <ac:spMk id="2" creationId="{00000000-0000-0000-0000-000000000000}"/>
          </ac:spMkLst>
        </pc:spChg>
      </pc:sldChg>
      <pc:sldChg chg="modSp mod">
        <pc:chgData name="safaa ehssan" userId="794acec8e33c4d9b" providerId="LiveId" clId="{937D41B2-C1CA-4190-AAB5-F1A365A007DE}" dt="2025-06-14T14:58:14.970" v="61" actId="115"/>
        <pc:sldMkLst>
          <pc:docMk/>
          <pc:sldMk cId="0" sldId="347"/>
        </pc:sldMkLst>
        <pc:spChg chg="mod">
          <ac:chgData name="safaa ehssan" userId="794acec8e33c4d9b" providerId="LiveId" clId="{937D41B2-C1CA-4190-AAB5-F1A365A007DE}" dt="2025-06-14T14:58:14.970" v="61" actId="115"/>
          <ac:spMkLst>
            <pc:docMk/>
            <pc:sldMk cId="0" sldId="347"/>
            <ac:spMk id="3" creationId="{00000000-0000-0000-0000-000000000000}"/>
          </ac:spMkLst>
        </pc:spChg>
      </pc:sldChg>
      <pc:sldChg chg="modSp mod">
        <pc:chgData name="safaa ehssan" userId="794acec8e33c4d9b" providerId="LiveId" clId="{937D41B2-C1CA-4190-AAB5-F1A365A007DE}" dt="2025-06-23T21:47:59.127" v="554" actId="20577"/>
        <pc:sldMkLst>
          <pc:docMk/>
          <pc:sldMk cId="0" sldId="350"/>
        </pc:sldMkLst>
        <pc:spChg chg="mod">
          <ac:chgData name="safaa ehssan" userId="794acec8e33c4d9b" providerId="LiveId" clId="{937D41B2-C1CA-4190-AAB5-F1A365A007DE}" dt="2025-06-23T21:47:59.127" v="554" actId="20577"/>
          <ac:spMkLst>
            <pc:docMk/>
            <pc:sldMk cId="0" sldId="350"/>
            <ac:spMk id="2" creationId="{00000000-0000-0000-0000-000000000000}"/>
          </ac:spMkLst>
        </pc:spChg>
        <pc:spChg chg="mod">
          <ac:chgData name="safaa ehssan" userId="794acec8e33c4d9b" providerId="LiveId" clId="{937D41B2-C1CA-4190-AAB5-F1A365A007DE}" dt="2025-06-14T14:58:38.812" v="62" actId="115"/>
          <ac:spMkLst>
            <pc:docMk/>
            <pc:sldMk cId="0" sldId="350"/>
            <ac:spMk id="3" creationId="{00000000-0000-0000-0000-000000000000}"/>
          </ac:spMkLst>
        </pc:spChg>
      </pc:sldChg>
      <pc:sldChg chg="modSp mod">
        <pc:chgData name="safaa ehssan" userId="794acec8e33c4d9b" providerId="LiveId" clId="{937D41B2-C1CA-4190-AAB5-F1A365A007DE}" dt="2025-06-13T22:01:08.178" v="36" actId="1036"/>
        <pc:sldMkLst>
          <pc:docMk/>
          <pc:sldMk cId="0" sldId="379"/>
        </pc:sldMkLst>
      </pc:sldChg>
      <pc:sldChg chg="ord">
        <pc:chgData name="safaa ehssan" userId="794acec8e33c4d9b" providerId="LiveId" clId="{937D41B2-C1CA-4190-AAB5-F1A365A007DE}" dt="2025-06-15T20:07:23.772" v="501"/>
        <pc:sldMkLst>
          <pc:docMk/>
          <pc:sldMk cId="0" sldId="380"/>
        </pc:sldMkLst>
      </pc:sldChg>
      <pc:sldChg chg="modSp mod">
        <pc:chgData name="safaa ehssan" userId="794acec8e33c4d9b" providerId="LiveId" clId="{937D41B2-C1CA-4190-AAB5-F1A365A007DE}" dt="2025-06-13T21:54:40.223" v="0" actId="14100"/>
        <pc:sldMkLst>
          <pc:docMk/>
          <pc:sldMk cId="0" sldId="381"/>
        </pc:sldMkLst>
        <pc:spChg chg="mod">
          <ac:chgData name="safaa ehssan" userId="794acec8e33c4d9b" providerId="LiveId" clId="{937D41B2-C1CA-4190-AAB5-F1A365A007DE}" dt="2025-06-13T21:54:40.223" v="0" actId="14100"/>
          <ac:spMkLst>
            <pc:docMk/>
            <pc:sldMk cId="0" sldId="381"/>
            <ac:spMk id="4" creationId="{00000000-0000-0000-0000-000000000000}"/>
          </ac:spMkLst>
        </pc:spChg>
      </pc:sldChg>
      <pc:sldChg chg="modSp add del mod">
        <pc:chgData name="safaa ehssan" userId="794acec8e33c4d9b" providerId="LiveId" clId="{937D41B2-C1CA-4190-AAB5-F1A365A007DE}" dt="2025-06-23T22:09:56.566" v="702" actId="1035"/>
        <pc:sldMkLst>
          <pc:docMk/>
          <pc:sldMk cId="0" sldId="384"/>
        </pc:sldMkLst>
      </pc:sldChg>
      <pc:sldChg chg="modSp mod">
        <pc:chgData name="safaa ehssan" userId="794acec8e33c4d9b" providerId="LiveId" clId="{937D41B2-C1CA-4190-AAB5-F1A365A007DE}" dt="2025-06-13T22:01:38.612" v="37" actId="115"/>
        <pc:sldMkLst>
          <pc:docMk/>
          <pc:sldMk cId="0" sldId="466"/>
        </pc:sldMkLst>
        <pc:spChg chg="mod">
          <ac:chgData name="safaa ehssan" userId="794acec8e33c4d9b" providerId="LiveId" clId="{937D41B2-C1CA-4190-AAB5-F1A365A007DE}" dt="2025-06-13T22:01:38.612" v="37" actId="115"/>
          <ac:spMkLst>
            <pc:docMk/>
            <pc:sldMk cId="0" sldId="466"/>
            <ac:spMk id="3" creationId="{00000000-0000-0000-0000-000000000000}"/>
          </ac:spMkLst>
        </pc:spChg>
      </pc:sldChg>
      <pc:sldChg chg="modSp mod">
        <pc:chgData name="safaa ehssan" userId="794acec8e33c4d9b" providerId="LiveId" clId="{937D41B2-C1CA-4190-AAB5-F1A365A007DE}" dt="2025-06-23T19:04:59.655" v="541"/>
        <pc:sldMkLst>
          <pc:docMk/>
          <pc:sldMk cId="2844294823" sldId="468"/>
        </pc:sldMkLst>
        <pc:spChg chg="mod">
          <ac:chgData name="safaa ehssan" userId="794acec8e33c4d9b" providerId="LiveId" clId="{937D41B2-C1CA-4190-AAB5-F1A365A007DE}" dt="2025-06-23T19:04:59.655" v="541"/>
          <ac:spMkLst>
            <pc:docMk/>
            <pc:sldMk cId="2844294823" sldId="468"/>
            <ac:spMk id="3" creationId="{55EB0234-1E76-1CBB-C62F-F95D4A8FF747}"/>
          </ac:spMkLst>
        </pc:spChg>
      </pc:sldChg>
      <pc:sldChg chg="modSp mod">
        <pc:chgData name="safaa ehssan" userId="794acec8e33c4d9b" providerId="LiveId" clId="{937D41B2-C1CA-4190-AAB5-F1A365A007DE}" dt="2025-06-23T19:01:36.919" v="539" actId="20577"/>
        <pc:sldMkLst>
          <pc:docMk/>
          <pc:sldMk cId="3609403257" sldId="470"/>
        </pc:sldMkLst>
        <pc:spChg chg="mod">
          <ac:chgData name="safaa ehssan" userId="794acec8e33c4d9b" providerId="LiveId" clId="{937D41B2-C1CA-4190-AAB5-F1A365A007DE}" dt="2025-06-23T19:01:36.919" v="539" actId="20577"/>
          <ac:spMkLst>
            <pc:docMk/>
            <pc:sldMk cId="3609403257" sldId="470"/>
            <ac:spMk id="3" creationId="{E7220709-3849-B750-EC00-31665E1FB503}"/>
          </ac:spMkLst>
        </pc:spChg>
      </pc:sldChg>
      <pc:sldChg chg="modSp mod">
        <pc:chgData name="safaa ehssan" userId="794acec8e33c4d9b" providerId="LiveId" clId="{937D41B2-C1CA-4190-AAB5-F1A365A007DE}" dt="2025-06-14T14:57:56.802" v="59" actId="115"/>
        <pc:sldMkLst>
          <pc:docMk/>
          <pc:sldMk cId="2500944387" sldId="472"/>
        </pc:sldMkLst>
        <pc:spChg chg="mod">
          <ac:chgData name="safaa ehssan" userId="794acec8e33c4d9b" providerId="LiveId" clId="{937D41B2-C1CA-4190-AAB5-F1A365A007DE}" dt="2025-06-14T14:57:56.802" v="59" actId="115"/>
          <ac:spMkLst>
            <pc:docMk/>
            <pc:sldMk cId="2500944387" sldId="472"/>
            <ac:spMk id="2" creationId="{00000000-0000-0000-0000-000000000000}"/>
          </ac:spMkLst>
        </pc:spChg>
      </pc:sldChg>
      <pc:sldChg chg="modSp mod">
        <pc:chgData name="safaa ehssan" userId="794acec8e33c4d9b" providerId="LiveId" clId="{937D41B2-C1CA-4190-AAB5-F1A365A007DE}" dt="2025-06-15T18:12:14.875" v="427"/>
        <pc:sldMkLst>
          <pc:docMk/>
          <pc:sldMk cId="70262268" sldId="474"/>
        </pc:sldMkLst>
      </pc:sldChg>
      <pc:sldChg chg="addSp modSp mod">
        <pc:chgData name="safaa ehssan" userId="794acec8e33c4d9b" providerId="LiveId" clId="{937D41B2-C1CA-4190-AAB5-F1A365A007DE}" dt="2025-06-23T18:56:27.275" v="528" actId="1036"/>
        <pc:sldMkLst>
          <pc:docMk/>
          <pc:sldMk cId="3065130925" sldId="476"/>
        </pc:sldMkLst>
        <pc:spChg chg="mod">
          <ac:chgData name="safaa ehssan" userId="794acec8e33c4d9b" providerId="LiveId" clId="{937D41B2-C1CA-4190-AAB5-F1A365A007DE}" dt="2025-06-23T18:56:27.275" v="528" actId="1036"/>
          <ac:spMkLst>
            <pc:docMk/>
            <pc:sldMk cId="3065130925" sldId="476"/>
            <ac:spMk id="2" creationId="{00000000-0000-0000-0000-000000000000}"/>
          </ac:spMkLst>
        </pc:spChg>
        <pc:spChg chg="add mod">
          <ac:chgData name="safaa ehssan" userId="794acec8e33c4d9b" providerId="LiveId" clId="{937D41B2-C1CA-4190-AAB5-F1A365A007DE}" dt="2025-06-15T20:07:51.103" v="503"/>
          <ac:spMkLst>
            <pc:docMk/>
            <pc:sldMk cId="3065130925" sldId="476"/>
            <ac:spMk id="3" creationId="{2118E187-F9AC-9505-6040-427E8FCF611B}"/>
          </ac:spMkLst>
        </pc:spChg>
      </pc:sldChg>
      <pc:sldChg chg="modSp mod">
        <pc:chgData name="safaa ehssan" userId="794acec8e33c4d9b" providerId="LiveId" clId="{937D41B2-C1CA-4190-AAB5-F1A365A007DE}" dt="2025-06-23T18:57:44.100" v="534" actId="1036"/>
        <pc:sldMkLst>
          <pc:docMk/>
          <pc:sldMk cId="698098251" sldId="477"/>
        </pc:sldMkLst>
        <pc:spChg chg="mod">
          <ac:chgData name="safaa ehssan" userId="794acec8e33c4d9b" providerId="LiveId" clId="{937D41B2-C1CA-4190-AAB5-F1A365A007DE}" dt="2025-06-23T18:57:44.100" v="534" actId="1036"/>
          <ac:spMkLst>
            <pc:docMk/>
            <pc:sldMk cId="698098251" sldId="477"/>
            <ac:spMk id="2" creationId="{00000000-0000-0000-0000-000000000000}"/>
          </ac:spMkLst>
        </pc:spChg>
      </pc:sldChg>
      <pc:sldChg chg="modSp mod">
        <pc:chgData name="safaa ehssan" userId="794acec8e33c4d9b" providerId="LiveId" clId="{937D41B2-C1CA-4190-AAB5-F1A365A007DE}" dt="2025-06-23T19:00:55.210" v="536" actId="14100"/>
        <pc:sldMkLst>
          <pc:docMk/>
          <pc:sldMk cId="2986515545" sldId="482"/>
        </pc:sldMkLst>
        <pc:picChg chg="mod">
          <ac:chgData name="safaa ehssan" userId="794acec8e33c4d9b" providerId="LiveId" clId="{937D41B2-C1CA-4190-AAB5-F1A365A007DE}" dt="2025-06-23T19:00:55.210" v="536" actId="14100"/>
          <ac:picMkLst>
            <pc:docMk/>
            <pc:sldMk cId="2986515545" sldId="482"/>
            <ac:picMk id="3" creationId="{385A60C3-105C-2475-F75E-B15D0B6E190F}"/>
          </ac:picMkLst>
        </pc:picChg>
      </pc:sldChg>
      <pc:sldChg chg="del ord">
        <pc:chgData name="safaa ehssan" userId="794acec8e33c4d9b" providerId="LiveId" clId="{937D41B2-C1CA-4190-AAB5-F1A365A007DE}" dt="2025-06-15T18:13:22.241" v="430" actId="47"/>
        <pc:sldMkLst>
          <pc:docMk/>
          <pc:sldMk cId="0" sldId="484"/>
        </pc:sldMkLst>
      </pc:sldChg>
      <pc:sldChg chg="modSp mod">
        <pc:chgData name="safaa ehssan" userId="794acec8e33c4d9b" providerId="LiveId" clId="{937D41B2-C1CA-4190-AAB5-F1A365A007DE}" dt="2025-06-13T22:05:40.705" v="56" actId="115"/>
        <pc:sldMkLst>
          <pc:docMk/>
          <pc:sldMk cId="3188947598" sldId="486"/>
        </pc:sldMkLst>
      </pc:sldChg>
      <pc:sldChg chg="modSp del mod">
        <pc:chgData name="safaa ehssan" userId="794acec8e33c4d9b" providerId="LiveId" clId="{937D41B2-C1CA-4190-AAB5-F1A365A007DE}" dt="2025-06-24T08:06:07.948" v="885" actId="47"/>
        <pc:sldMkLst>
          <pc:docMk/>
          <pc:sldMk cId="3495254119" sldId="488"/>
        </pc:sldMkLst>
      </pc:sldChg>
      <pc:sldChg chg="modSp mod">
        <pc:chgData name="safaa ehssan" userId="794acec8e33c4d9b" providerId="LiveId" clId="{937D41B2-C1CA-4190-AAB5-F1A365A007DE}" dt="2025-06-13T22:01:45.203" v="38" actId="115"/>
        <pc:sldMkLst>
          <pc:docMk/>
          <pc:sldMk cId="629101817" sldId="489"/>
        </pc:sldMkLst>
        <pc:spChg chg="mod">
          <ac:chgData name="safaa ehssan" userId="794acec8e33c4d9b" providerId="LiveId" clId="{937D41B2-C1CA-4190-AAB5-F1A365A007DE}" dt="2025-06-13T22:01:45.203" v="38" actId="115"/>
          <ac:spMkLst>
            <pc:docMk/>
            <pc:sldMk cId="629101817" sldId="489"/>
            <ac:spMk id="6" creationId="{F54736C9-732E-EB0B-974E-DFCAB6B8CCD9}"/>
          </ac:spMkLst>
        </pc:spChg>
      </pc:sldChg>
      <pc:sldChg chg="modSp mod">
        <pc:chgData name="safaa ehssan" userId="794acec8e33c4d9b" providerId="LiveId" clId="{937D41B2-C1CA-4190-AAB5-F1A365A007DE}" dt="2025-06-14T15:08:55.432" v="105" actId="403"/>
        <pc:sldMkLst>
          <pc:docMk/>
          <pc:sldMk cId="265683465" sldId="492"/>
        </pc:sldMkLst>
        <pc:spChg chg="mod">
          <ac:chgData name="safaa ehssan" userId="794acec8e33c4d9b" providerId="LiveId" clId="{937D41B2-C1CA-4190-AAB5-F1A365A007DE}" dt="2025-06-14T15:08:55.432" v="105" actId="403"/>
          <ac:spMkLst>
            <pc:docMk/>
            <pc:sldMk cId="265683465" sldId="492"/>
            <ac:spMk id="2" creationId="{7E7846A9-FBC2-2C45-D851-5E8861873AFF}"/>
          </ac:spMkLst>
        </pc:spChg>
      </pc:sldChg>
      <pc:sldChg chg="modSp add mod">
        <pc:chgData name="safaa ehssan" userId="794acec8e33c4d9b" providerId="LiveId" clId="{937D41B2-C1CA-4190-AAB5-F1A365A007DE}" dt="2025-06-23T22:11:58.184" v="715" actId="20577"/>
        <pc:sldMkLst>
          <pc:docMk/>
          <pc:sldMk cId="3226488814" sldId="493"/>
        </pc:sldMkLst>
        <pc:spChg chg="mod">
          <ac:chgData name="safaa ehssan" userId="794acec8e33c4d9b" providerId="LiveId" clId="{937D41B2-C1CA-4190-AAB5-F1A365A007DE}" dt="2025-06-23T22:11:58.184" v="715" actId="20577"/>
          <ac:spMkLst>
            <pc:docMk/>
            <pc:sldMk cId="3226488814" sldId="493"/>
            <ac:spMk id="2" creationId="{32279B04-570C-5211-CE23-4E7E6F822624}"/>
          </ac:spMkLst>
        </pc:spChg>
      </pc:sldChg>
      <pc:sldChg chg="addSp modSp new ord">
        <pc:chgData name="safaa ehssan" userId="794acec8e33c4d9b" providerId="LiveId" clId="{937D41B2-C1CA-4190-AAB5-F1A365A007DE}" dt="2025-06-15T11:00:56.364" v="239"/>
        <pc:sldMkLst>
          <pc:docMk/>
          <pc:sldMk cId="1177965897" sldId="494"/>
        </pc:sldMkLst>
        <pc:picChg chg="add mod">
          <ac:chgData name="safaa ehssan" userId="794acec8e33c4d9b" providerId="LiveId" clId="{937D41B2-C1CA-4190-AAB5-F1A365A007DE}" dt="2025-06-15T10:59:11.182" v="227" actId="14100"/>
          <ac:picMkLst>
            <pc:docMk/>
            <pc:sldMk cId="1177965897" sldId="494"/>
            <ac:picMk id="2050" creationId="{5E1DEB80-C7B1-6784-F724-BD4B9405AE93}"/>
          </ac:picMkLst>
        </pc:picChg>
      </pc:sldChg>
      <pc:sldChg chg="addSp new del">
        <pc:chgData name="safaa ehssan" userId="794acec8e33c4d9b" providerId="LiveId" clId="{937D41B2-C1CA-4190-AAB5-F1A365A007DE}" dt="2025-06-15T10:56:34.603" v="222" actId="47"/>
        <pc:sldMkLst>
          <pc:docMk/>
          <pc:sldMk cId="3381017588" sldId="494"/>
        </pc:sldMkLst>
      </pc:sldChg>
      <pc:sldChg chg="addSp modSp new del">
        <pc:chgData name="safaa ehssan" userId="794acec8e33c4d9b" providerId="LiveId" clId="{937D41B2-C1CA-4190-AAB5-F1A365A007DE}" dt="2025-06-15T11:09:34.318" v="247" actId="47"/>
        <pc:sldMkLst>
          <pc:docMk/>
          <pc:sldMk cId="1542559200" sldId="495"/>
        </pc:sldMkLst>
      </pc:sldChg>
      <pc:sldChg chg="addSp modSp new">
        <pc:chgData name="safaa ehssan" userId="794acec8e33c4d9b" providerId="LiveId" clId="{937D41B2-C1CA-4190-AAB5-F1A365A007DE}" dt="2025-06-15T11:10:53.211" v="254" actId="1076"/>
        <pc:sldMkLst>
          <pc:docMk/>
          <pc:sldMk cId="1565798434" sldId="496"/>
        </pc:sldMkLst>
      </pc:sldChg>
      <pc:sldChg chg="addSp modSp new">
        <pc:chgData name="safaa ehssan" userId="794acec8e33c4d9b" providerId="LiveId" clId="{937D41B2-C1CA-4190-AAB5-F1A365A007DE}" dt="2025-06-15T11:12:10.835" v="260" actId="14100"/>
        <pc:sldMkLst>
          <pc:docMk/>
          <pc:sldMk cId="2503514909" sldId="497"/>
        </pc:sldMkLst>
        <pc:picChg chg="add mod">
          <ac:chgData name="safaa ehssan" userId="794acec8e33c4d9b" providerId="LiveId" clId="{937D41B2-C1CA-4190-AAB5-F1A365A007DE}" dt="2025-06-15T11:12:10.835" v="260" actId="14100"/>
          <ac:picMkLst>
            <pc:docMk/>
            <pc:sldMk cId="2503514909" sldId="497"/>
            <ac:picMk id="5122" creationId="{BCBD515A-4A92-E286-8FE3-4E39730A10CF}"/>
          </ac:picMkLst>
        </pc:picChg>
      </pc:sldChg>
      <pc:sldChg chg="modSp add mod">
        <pc:chgData name="safaa ehssan" userId="794acec8e33c4d9b" providerId="LiveId" clId="{937D41B2-C1CA-4190-AAB5-F1A365A007DE}" dt="2025-06-15T15:42:02.440" v="389" actId="404"/>
        <pc:sldMkLst>
          <pc:docMk/>
          <pc:sldMk cId="3311328524" sldId="498"/>
        </pc:sldMkLst>
        <pc:spChg chg="mod">
          <ac:chgData name="safaa ehssan" userId="794acec8e33c4d9b" providerId="LiveId" clId="{937D41B2-C1CA-4190-AAB5-F1A365A007DE}" dt="2025-06-15T15:42:02.440" v="389" actId="404"/>
          <ac:spMkLst>
            <pc:docMk/>
            <pc:sldMk cId="3311328524" sldId="498"/>
            <ac:spMk id="2" creationId="{DF741941-A3E0-26EE-49A4-38FD986CBB61}"/>
          </ac:spMkLst>
        </pc:spChg>
      </pc:sldChg>
      <pc:sldChg chg="modSp add mod">
        <pc:chgData name="safaa ehssan" userId="794acec8e33c4d9b" providerId="LiveId" clId="{937D41B2-C1CA-4190-AAB5-F1A365A007DE}" dt="2025-06-24T07:29:57.120" v="815" actId="207"/>
        <pc:sldMkLst>
          <pc:docMk/>
          <pc:sldMk cId="47460722" sldId="499"/>
        </pc:sldMkLst>
        <pc:spChg chg="mod">
          <ac:chgData name="safaa ehssan" userId="794acec8e33c4d9b" providerId="LiveId" clId="{937D41B2-C1CA-4190-AAB5-F1A365A007DE}" dt="2025-06-24T07:29:57.120" v="815" actId="207"/>
          <ac:spMkLst>
            <pc:docMk/>
            <pc:sldMk cId="47460722" sldId="499"/>
            <ac:spMk id="2" creationId="{6DC2BF5E-E2D7-8B54-34FC-68C1EE02D5A6}"/>
          </ac:spMkLst>
        </pc:spChg>
      </pc:sldChg>
      <pc:sldChg chg="modSp mod">
        <pc:chgData name="safaa ehssan" userId="794acec8e33c4d9b" providerId="LiveId" clId="{937D41B2-C1CA-4190-AAB5-F1A365A007DE}" dt="2025-06-23T22:27:42.312" v="745" actId="5793"/>
        <pc:sldMkLst>
          <pc:docMk/>
          <pc:sldMk cId="98824299" sldId="500"/>
        </pc:sldMkLst>
        <pc:spChg chg="mod">
          <ac:chgData name="safaa ehssan" userId="794acec8e33c4d9b" providerId="LiveId" clId="{937D41B2-C1CA-4190-AAB5-F1A365A007DE}" dt="2025-06-23T22:27:42.312" v="745" actId="5793"/>
          <ac:spMkLst>
            <pc:docMk/>
            <pc:sldMk cId="98824299" sldId="500"/>
            <ac:spMk id="2" creationId="{D2C03968-8B8F-CBB5-EBBD-0BF537F7B794}"/>
          </ac:spMkLst>
        </pc:spChg>
      </pc:sldChg>
      <pc:sldChg chg="addSp modSp new">
        <pc:chgData name="safaa ehssan" userId="794acec8e33c4d9b" providerId="LiveId" clId="{937D41B2-C1CA-4190-AAB5-F1A365A007DE}" dt="2025-06-24T07:33:32.858" v="822" actId="14100"/>
        <pc:sldMkLst>
          <pc:docMk/>
          <pc:sldMk cId="2563519258" sldId="502"/>
        </pc:sldMkLst>
        <pc:picChg chg="add mod">
          <ac:chgData name="safaa ehssan" userId="794acec8e33c4d9b" providerId="LiveId" clId="{937D41B2-C1CA-4190-AAB5-F1A365A007DE}" dt="2025-06-24T07:33:32.858" v="822" actId="14100"/>
          <ac:picMkLst>
            <pc:docMk/>
            <pc:sldMk cId="2563519258" sldId="502"/>
            <ac:picMk id="2" creationId="{E83A8CE7-81CC-2A75-3809-C8DA074B9F50}"/>
          </ac:picMkLst>
        </pc:picChg>
      </pc:sldChg>
    </pc:docChg>
  </pc:docChgLst>
  <pc:docChgLst>
    <pc:chgData name="safaa ehssan" userId="794acec8e33c4d9b" providerId="LiveId" clId="{940B46B2-616A-47EA-B1FD-11543433231D}"/>
    <pc:docChg chg="undo redo custSel addSld delSld modSld">
      <pc:chgData name="safaa ehssan" userId="794acec8e33c4d9b" providerId="LiveId" clId="{940B46B2-616A-47EA-B1FD-11543433231D}" dt="2024-07-05T19:17:59.377" v="268" actId="14100"/>
      <pc:docMkLst>
        <pc:docMk/>
      </pc:docMkLst>
      <pc:sldChg chg="modSp mod">
        <pc:chgData name="safaa ehssan" userId="794acec8e33c4d9b" providerId="LiveId" clId="{940B46B2-616A-47EA-B1FD-11543433231D}" dt="2024-04-29T20:10:56.611" v="41" actId="21"/>
        <pc:sldMkLst>
          <pc:docMk/>
          <pc:sldMk cId="0" sldId="257"/>
        </pc:sldMkLst>
      </pc:sldChg>
      <pc:sldChg chg="modSp mod">
        <pc:chgData name="safaa ehssan" userId="794acec8e33c4d9b" providerId="LiveId" clId="{940B46B2-616A-47EA-B1FD-11543433231D}" dt="2024-04-29T20:19:04.234" v="79" actId="20577"/>
        <pc:sldMkLst>
          <pc:docMk/>
          <pc:sldMk cId="0" sldId="258"/>
        </pc:sldMkLst>
      </pc:sldChg>
      <pc:sldChg chg="modSp mod">
        <pc:chgData name="safaa ehssan" userId="794acec8e33c4d9b" providerId="LiveId" clId="{940B46B2-616A-47EA-B1FD-11543433231D}" dt="2024-07-05T17:09:30.335" v="178" actId="14100"/>
        <pc:sldMkLst>
          <pc:docMk/>
          <pc:sldMk cId="0" sldId="285"/>
        </pc:sldMkLst>
      </pc:sldChg>
      <pc:sldChg chg="modSp mod">
        <pc:chgData name="safaa ehssan" userId="794acec8e33c4d9b" providerId="LiveId" clId="{940B46B2-616A-47EA-B1FD-11543433231D}" dt="2024-04-29T20:10:38.902" v="39" actId="14100"/>
        <pc:sldMkLst>
          <pc:docMk/>
          <pc:sldMk cId="0" sldId="350"/>
        </pc:sldMkLst>
      </pc:sldChg>
      <pc:sldChg chg="modSp mod">
        <pc:chgData name="safaa ehssan" userId="794acec8e33c4d9b" providerId="LiveId" clId="{940B46B2-616A-47EA-B1FD-11543433231D}" dt="2024-07-05T08:52:32.930" v="174" actId="1076"/>
        <pc:sldMkLst>
          <pc:docMk/>
          <pc:sldMk cId="0" sldId="379"/>
        </pc:sldMkLst>
      </pc:sldChg>
      <pc:sldChg chg="addSp delSp mod">
        <pc:chgData name="safaa ehssan" userId="794acec8e33c4d9b" providerId="LiveId" clId="{940B46B2-616A-47EA-B1FD-11543433231D}" dt="2024-04-29T20:05:29.441" v="1" actId="478"/>
        <pc:sldMkLst>
          <pc:docMk/>
          <pc:sldMk cId="0" sldId="380"/>
        </pc:sldMkLst>
      </pc:sldChg>
      <pc:sldChg chg="addSp delSp modSp new del mod">
        <pc:chgData name="safaa ehssan" userId="794acec8e33c4d9b" providerId="LiveId" clId="{940B46B2-616A-47EA-B1FD-11543433231D}" dt="2024-04-29T20:07:49.087" v="33" actId="47"/>
        <pc:sldMkLst>
          <pc:docMk/>
          <pc:sldMk cId="433122464" sldId="467"/>
        </pc:sldMkLst>
      </pc:sldChg>
      <pc:sldChg chg="addSp modSp new mod">
        <pc:chgData name="safaa ehssan" userId="794acec8e33c4d9b" providerId="LiveId" clId="{940B46B2-616A-47EA-B1FD-11543433231D}" dt="2024-04-29T20:12:12.415" v="76" actId="207"/>
        <pc:sldMkLst>
          <pc:docMk/>
          <pc:sldMk cId="1301677329" sldId="467"/>
        </pc:sldMkLst>
      </pc:sldChg>
      <pc:sldChg chg="addSp delSp modSp new mod">
        <pc:chgData name="safaa ehssan" userId="794acec8e33c4d9b" providerId="LiveId" clId="{940B46B2-616A-47EA-B1FD-11543433231D}" dt="2024-07-05T08:42:42.111" v="94" actId="207"/>
        <pc:sldMkLst>
          <pc:docMk/>
          <pc:sldMk cId="2844294823" sldId="468"/>
        </pc:sldMkLst>
      </pc:sldChg>
      <pc:sldChg chg="addSp modSp new mod">
        <pc:chgData name="safaa ehssan" userId="794acec8e33c4d9b" providerId="LiveId" clId="{940B46B2-616A-47EA-B1FD-11543433231D}" dt="2024-07-05T17:14:40.234" v="223"/>
        <pc:sldMkLst>
          <pc:docMk/>
          <pc:sldMk cId="1172042684" sldId="469"/>
        </pc:sldMkLst>
      </pc:sldChg>
      <pc:sldChg chg="modSp new mod">
        <pc:chgData name="safaa ehssan" userId="794acec8e33c4d9b" providerId="LiveId" clId="{940B46B2-616A-47EA-B1FD-11543433231D}" dt="2024-07-05T08:49:19.399" v="156" actId="20578"/>
        <pc:sldMkLst>
          <pc:docMk/>
          <pc:sldMk cId="3609403257" sldId="470"/>
        </pc:sldMkLst>
      </pc:sldChg>
      <pc:sldChg chg="modSp new mod">
        <pc:chgData name="safaa ehssan" userId="794acec8e33c4d9b" providerId="LiveId" clId="{940B46B2-616A-47EA-B1FD-11543433231D}" dt="2024-07-05T08:52:01.515" v="171" actId="14100"/>
        <pc:sldMkLst>
          <pc:docMk/>
          <pc:sldMk cId="2655225673" sldId="471"/>
        </pc:sldMkLst>
      </pc:sldChg>
      <pc:sldChg chg="add">
        <pc:chgData name="safaa ehssan" userId="794acec8e33c4d9b" providerId="LiveId" clId="{940B46B2-616A-47EA-B1FD-11543433231D}" dt="2024-07-05T17:09:03.408" v="175"/>
        <pc:sldMkLst>
          <pc:docMk/>
          <pc:sldMk cId="2500944387" sldId="472"/>
        </pc:sldMkLst>
      </pc:sldChg>
      <pc:sldChg chg="modSp add mod">
        <pc:chgData name="safaa ehssan" userId="794acec8e33c4d9b" providerId="LiveId" clId="{940B46B2-616A-47EA-B1FD-11543433231D}" dt="2024-07-05T17:14:48.477" v="225" actId="20577"/>
        <pc:sldMkLst>
          <pc:docMk/>
          <pc:sldMk cId="502766338" sldId="473"/>
        </pc:sldMkLst>
      </pc:sldChg>
      <pc:sldChg chg="addSp delSp modSp new mod">
        <pc:chgData name="safaa ehssan" userId="794acec8e33c4d9b" providerId="LiveId" clId="{940B46B2-616A-47EA-B1FD-11543433231D}" dt="2024-07-05T19:17:59.377" v="268" actId="14100"/>
        <pc:sldMkLst>
          <pc:docMk/>
          <pc:sldMk cId="70262268" sldId="474"/>
        </pc:sldMkLst>
      </pc:sldChg>
    </pc:docChg>
  </pc:docChgLst>
  <pc:docChgLst>
    <pc:chgData name="safaa ehssan" userId="794acec8e33c4d9b" providerId="LiveId" clId="{F476466C-8E6D-4F45-A213-AAF555E965E9}"/>
    <pc:docChg chg="undo custSel addSld delSld modSld sldOrd">
      <pc:chgData name="safaa ehssan" userId="794acec8e33c4d9b" providerId="LiveId" clId="{F476466C-8E6D-4F45-A213-AAF555E965E9}" dt="2025-07-15T08:23:01.389" v="880" actId="20577"/>
      <pc:docMkLst>
        <pc:docMk/>
      </pc:docMkLst>
      <pc:sldChg chg="modSp mod">
        <pc:chgData name="safaa ehssan" userId="794acec8e33c4d9b" providerId="LiveId" clId="{F476466C-8E6D-4F45-A213-AAF555E965E9}" dt="2025-07-15T07:17:05.774" v="846" actId="1076"/>
        <pc:sldMkLst>
          <pc:docMk/>
          <pc:sldMk cId="0" sldId="260"/>
        </pc:sldMkLst>
        <pc:spChg chg="mod">
          <ac:chgData name="safaa ehssan" userId="794acec8e33c4d9b" providerId="LiveId" clId="{F476466C-8E6D-4F45-A213-AAF555E965E9}" dt="2025-07-15T07:17:05.774" v="846" actId="1076"/>
          <ac:spMkLst>
            <pc:docMk/>
            <pc:sldMk cId="0" sldId="260"/>
            <ac:spMk id="2" creationId="{00000000-0000-0000-0000-000000000000}"/>
          </ac:spMkLst>
        </pc:spChg>
      </pc:sldChg>
      <pc:sldChg chg="modSp mod ord">
        <pc:chgData name="safaa ehssan" userId="794acec8e33c4d9b" providerId="LiveId" clId="{F476466C-8E6D-4F45-A213-AAF555E965E9}" dt="2025-07-14T21:30:15.264" v="811"/>
        <pc:sldMkLst>
          <pc:docMk/>
          <pc:sldMk cId="0" sldId="267"/>
        </pc:sldMkLst>
        <pc:spChg chg="mod">
          <ac:chgData name="safaa ehssan" userId="794acec8e33c4d9b" providerId="LiveId" clId="{F476466C-8E6D-4F45-A213-AAF555E965E9}" dt="2025-07-14T15:56:25.117" v="534" actId="14100"/>
          <ac:spMkLst>
            <pc:docMk/>
            <pc:sldMk cId="0" sldId="267"/>
            <ac:spMk id="2" creationId="{00000000-0000-0000-0000-000000000000}"/>
          </ac:spMkLst>
        </pc:spChg>
      </pc:sldChg>
      <pc:sldChg chg="modSp mod">
        <pc:chgData name="safaa ehssan" userId="794acec8e33c4d9b" providerId="LiveId" clId="{F476466C-8E6D-4F45-A213-AAF555E965E9}" dt="2025-07-14T06:04:29.452" v="332" actId="14100"/>
        <pc:sldMkLst>
          <pc:docMk/>
          <pc:sldMk cId="0" sldId="268"/>
        </pc:sldMkLst>
        <pc:spChg chg="mod">
          <ac:chgData name="safaa ehssan" userId="794acec8e33c4d9b" providerId="LiveId" clId="{F476466C-8E6D-4F45-A213-AAF555E965E9}" dt="2025-07-14T06:04:29.452" v="332" actId="14100"/>
          <ac:spMkLst>
            <pc:docMk/>
            <pc:sldMk cId="0" sldId="268"/>
            <ac:spMk id="2" creationId="{00000000-0000-0000-0000-000000000000}"/>
          </ac:spMkLst>
        </pc:spChg>
      </pc:sldChg>
      <pc:sldChg chg="ord">
        <pc:chgData name="safaa ehssan" userId="794acec8e33c4d9b" providerId="LiveId" clId="{F476466C-8E6D-4F45-A213-AAF555E965E9}" dt="2025-07-14T16:06:30.270" v="573"/>
        <pc:sldMkLst>
          <pc:docMk/>
          <pc:sldMk cId="0" sldId="269"/>
        </pc:sldMkLst>
      </pc:sldChg>
      <pc:sldChg chg="modSp mod">
        <pc:chgData name="safaa ehssan" userId="794acec8e33c4d9b" providerId="LiveId" clId="{F476466C-8E6D-4F45-A213-AAF555E965E9}" dt="2025-07-14T21:08:26.285" v="686" actId="207"/>
        <pc:sldMkLst>
          <pc:docMk/>
          <pc:sldMk cId="0" sldId="270"/>
        </pc:sldMkLst>
        <pc:spChg chg="mod">
          <ac:chgData name="safaa ehssan" userId="794acec8e33c4d9b" providerId="LiveId" clId="{F476466C-8E6D-4F45-A213-AAF555E965E9}" dt="2025-07-14T21:08:26.285" v="686" actId="207"/>
          <ac:spMkLst>
            <pc:docMk/>
            <pc:sldMk cId="0" sldId="270"/>
            <ac:spMk id="2" creationId="{00000000-0000-0000-0000-000000000000}"/>
          </ac:spMkLst>
        </pc:spChg>
      </pc:sldChg>
      <pc:sldChg chg="modSp mod">
        <pc:chgData name="safaa ehssan" userId="794acec8e33c4d9b" providerId="LiveId" clId="{F476466C-8E6D-4F45-A213-AAF555E965E9}" dt="2025-07-14T21:27:38.726" v="788" actId="20577"/>
        <pc:sldMkLst>
          <pc:docMk/>
          <pc:sldMk cId="0" sldId="273"/>
        </pc:sldMkLst>
        <pc:spChg chg="mod">
          <ac:chgData name="safaa ehssan" userId="794acec8e33c4d9b" providerId="LiveId" clId="{F476466C-8E6D-4F45-A213-AAF555E965E9}" dt="2025-07-14T21:27:38.726" v="788" actId="20577"/>
          <ac:spMkLst>
            <pc:docMk/>
            <pc:sldMk cId="0" sldId="273"/>
            <ac:spMk id="2" creationId="{00000000-0000-0000-0000-000000000000}"/>
          </ac:spMkLst>
        </pc:spChg>
      </pc:sldChg>
      <pc:sldChg chg="modSp mod">
        <pc:chgData name="safaa ehssan" userId="794acec8e33c4d9b" providerId="LiveId" clId="{F476466C-8E6D-4F45-A213-AAF555E965E9}" dt="2025-07-15T07:49:37.060" v="855" actId="14100"/>
        <pc:sldMkLst>
          <pc:docMk/>
          <pc:sldMk cId="0" sldId="274"/>
        </pc:sldMkLst>
        <pc:spChg chg="mod">
          <ac:chgData name="safaa ehssan" userId="794acec8e33c4d9b" providerId="LiveId" clId="{F476466C-8E6D-4F45-A213-AAF555E965E9}" dt="2025-07-15T07:49:37.060" v="855" actId="14100"/>
          <ac:spMkLst>
            <pc:docMk/>
            <pc:sldMk cId="0" sldId="274"/>
            <ac:spMk id="2" creationId="{00000000-0000-0000-0000-000000000000}"/>
          </ac:spMkLst>
        </pc:spChg>
      </pc:sldChg>
      <pc:sldChg chg="addSp modSp mod">
        <pc:chgData name="safaa ehssan" userId="794acec8e33c4d9b" providerId="LiveId" clId="{F476466C-8E6D-4F45-A213-AAF555E965E9}" dt="2025-07-14T22:42:36.400" v="831" actId="20577"/>
        <pc:sldMkLst>
          <pc:docMk/>
          <pc:sldMk cId="0" sldId="275"/>
        </pc:sldMkLst>
      </pc:sldChg>
      <pc:sldChg chg="modSp mod">
        <pc:chgData name="safaa ehssan" userId="794acec8e33c4d9b" providerId="LiveId" clId="{F476466C-8E6D-4F45-A213-AAF555E965E9}" dt="2025-07-15T08:23:01.389" v="880" actId="20577"/>
        <pc:sldMkLst>
          <pc:docMk/>
          <pc:sldMk cId="0" sldId="278"/>
        </pc:sldMkLst>
        <pc:spChg chg="mod">
          <ac:chgData name="safaa ehssan" userId="794acec8e33c4d9b" providerId="LiveId" clId="{F476466C-8E6D-4F45-A213-AAF555E965E9}" dt="2025-07-15T08:23:01.389" v="880" actId="20577"/>
          <ac:spMkLst>
            <pc:docMk/>
            <pc:sldMk cId="0" sldId="278"/>
            <ac:spMk id="2" creationId="{00000000-0000-0000-0000-000000000000}"/>
          </ac:spMkLst>
        </pc:spChg>
      </pc:sldChg>
      <pc:sldChg chg="modSp mod">
        <pc:chgData name="safaa ehssan" userId="794acec8e33c4d9b" providerId="LiveId" clId="{F476466C-8E6D-4F45-A213-AAF555E965E9}" dt="2025-07-14T20:59:07.083" v="611" actId="14100"/>
        <pc:sldMkLst>
          <pc:docMk/>
          <pc:sldMk cId="0" sldId="280"/>
        </pc:sldMkLst>
        <pc:spChg chg="mod">
          <ac:chgData name="safaa ehssan" userId="794acec8e33c4d9b" providerId="LiveId" clId="{F476466C-8E6D-4F45-A213-AAF555E965E9}" dt="2025-07-14T20:59:07.083" v="611" actId="14100"/>
          <ac:spMkLst>
            <pc:docMk/>
            <pc:sldMk cId="0" sldId="280"/>
            <ac:spMk id="2" creationId="{00000000-0000-0000-0000-000000000000}"/>
          </ac:spMkLst>
        </pc:spChg>
      </pc:sldChg>
      <pc:sldChg chg="modSp mod">
        <pc:chgData name="safaa ehssan" userId="794acec8e33c4d9b" providerId="LiveId" clId="{F476466C-8E6D-4F45-A213-AAF555E965E9}" dt="2025-07-12T22:15:58.635" v="22" actId="14100"/>
        <pc:sldMkLst>
          <pc:docMk/>
          <pc:sldMk cId="0" sldId="282"/>
        </pc:sldMkLst>
        <pc:spChg chg="mod">
          <ac:chgData name="safaa ehssan" userId="794acec8e33c4d9b" providerId="LiveId" clId="{F476466C-8E6D-4F45-A213-AAF555E965E9}" dt="2025-07-12T22:15:58.635" v="22" actId="14100"/>
          <ac:spMkLst>
            <pc:docMk/>
            <pc:sldMk cId="0" sldId="282"/>
            <ac:spMk id="2" creationId="{00000000-0000-0000-0000-000000000000}"/>
          </ac:spMkLst>
        </pc:spChg>
      </pc:sldChg>
      <pc:sldChg chg="modSp mod">
        <pc:chgData name="safaa ehssan" userId="794acec8e33c4d9b" providerId="LiveId" clId="{F476466C-8E6D-4F45-A213-AAF555E965E9}" dt="2025-07-15T07:56:49.076" v="875" actId="20577"/>
        <pc:sldMkLst>
          <pc:docMk/>
          <pc:sldMk cId="0" sldId="283"/>
        </pc:sldMkLst>
        <pc:spChg chg="mod">
          <ac:chgData name="safaa ehssan" userId="794acec8e33c4d9b" providerId="LiveId" clId="{F476466C-8E6D-4F45-A213-AAF555E965E9}" dt="2025-07-15T07:56:49.076" v="875" actId="20577"/>
          <ac:spMkLst>
            <pc:docMk/>
            <pc:sldMk cId="0" sldId="283"/>
            <ac:spMk id="2" creationId="{00000000-0000-0000-0000-000000000000}"/>
          </ac:spMkLst>
        </pc:spChg>
      </pc:sldChg>
      <pc:sldChg chg="delSp del mod">
        <pc:chgData name="safaa ehssan" userId="794acec8e33c4d9b" providerId="LiveId" clId="{F476466C-8E6D-4F45-A213-AAF555E965E9}" dt="2025-07-14T05:40:49.405" v="26" actId="47"/>
        <pc:sldMkLst>
          <pc:docMk/>
          <pc:sldMk cId="0" sldId="314"/>
        </pc:sldMkLst>
      </pc:sldChg>
      <pc:sldChg chg="modSp mod">
        <pc:chgData name="safaa ehssan" userId="794acec8e33c4d9b" providerId="LiveId" clId="{F476466C-8E6D-4F45-A213-AAF555E965E9}" dt="2025-07-15T07:11:30.346" v="844" actId="14100"/>
        <pc:sldMkLst>
          <pc:docMk/>
          <pc:sldMk cId="0" sldId="379"/>
        </pc:sldMkLst>
      </pc:sldChg>
      <pc:sldChg chg="del">
        <pc:chgData name="safaa ehssan" userId="794acec8e33c4d9b" providerId="LiveId" clId="{F476466C-8E6D-4F45-A213-AAF555E965E9}" dt="2025-07-14T05:52:57.848" v="199" actId="47"/>
        <pc:sldMkLst>
          <pc:docMk/>
          <pc:sldMk cId="0" sldId="380"/>
        </pc:sldMkLst>
      </pc:sldChg>
      <pc:sldChg chg="addSp delSp modSp mod">
        <pc:chgData name="safaa ehssan" userId="794acec8e33c4d9b" providerId="LiveId" clId="{F476466C-8E6D-4F45-A213-AAF555E965E9}" dt="2025-07-15T07:10:41.781" v="835" actId="20577"/>
        <pc:sldMkLst>
          <pc:docMk/>
          <pc:sldMk cId="2844294823" sldId="468"/>
        </pc:sldMkLst>
        <pc:spChg chg="mod">
          <ac:chgData name="safaa ehssan" userId="794acec8e33c4d9b" providerId="LiveId" clId="{F476466C-8E6D-4F45-A213-AAF555E965E9}" dt="2025-07-14T06:14:45.889" v="382" actId="1076"/>
          <ac:spMkLst>
            <pc:docMk/>
            <pc:sldMk cId="2844294823" sldId="468"/>
            <ac:spMk id="2" creationId="{782C513F-11A4-5400-9B1E-69464B0B7C75}"/>
          </ac:spMkLst>
        </pc:spChg>
        <pc:spChg chg="mod">
          <ac:chgData name="safaa ehssan" userId="794acec8e33c4d9b" providerId="LiveId" clId="{F476466C-8E6D-4F45-A213-AAF555E965E9}" dt="2025-07-15T07:10:41.781" v="835" actId="20577"/>
          <ac:spMkLst>
            <pc:docMk/>
            <pc:sldMk cId="2844294823" sldId="468"/>
            <ac:spMk id="3" creationId="{55EB0234-1E76-1CBB-C62F-F95D4A8FF747}"/>
          </ac:spMkLst>
        </pc:spChg>
      </pc:sldChg>
      <pc:sldChg chg="ord">
        <pc:chgData name="safaa ehssan" userId="794acec8e33c4d9b" providerId="LiveId" clId="{F476466C-8E6D-4F45-A213-AAF555E965E9}" dt="2025-07-14T21:30:13.305" v="809"/>
        <pc:sldMkLst>
          <pc:docMk/>
          <pc:sldMk cId="3609403257" sldId="470"/>
        </pc:sldMkLst>
      </pc:sldChg>
      <pc:sldChg chg="modSp mod">
        <pc:chgData name="safaa ehssan" userId="794acec8e33c4d9b" providerId="LiveId" clId="{F476466C-8E6D-4F45-A213-AAF555E965E9}" dt="2025-07-12T22:15:02.974" v="18" actId="1076"/>
        <pc:sldMkLst>
          <pc:docMk/>
          <pc:sldMk cId="1078530822" sldId="480"/>
        </pc:sldMkLst>
        <pc:picChg chg="mod">
          <ac:chgData name="safaa ehssan" userId="794acec8e33c4d9b" providerId="LiveId" clId="{F476466C-8E6D-4F45-A213-AAF555E965E9}" dt="2025-07-12T22:15:02.974" v="18" actId="1076"/>
          <ac:picMkLst>
            <pc:docMk/>
            <pc:sldMk cId="1078530822" sldId="480"/>
            <ac:picMk id="3" creationId="{998554A6-FB84-0E89-A80F-707649202DC3}"/>
          </ac:picMkLst>
        </pc:picChg>
      </pc:sldChg>
      <pc:sldChg chg="modSp">
        <pc:chgData name="safaa ehssan" userId="794acec8e33c4d9b" providerId="LiveId" clId="{F476466C-8E6D-4F45-A213-AAF555E965E9}" dt="2025-07-12T22:14:31.565" v="14"/>
        <pc:sldMkLst>
          <pc:docMk/>
          <pc:sldMk cId="2010308130" sldId="483"/>
        </pc:sldMkLst>
        <pc:spChg chg="mod">
          <ac:chgData name="safaa ehssan" userId="794acec8e33c4d9b" providerId="LiveId" clId="{F476466C-8E6D-4F45-A213-AAF555E965E9}" dt="2025-07-12T22:14:31.565" v="14"/>
          <ac:spMkLst>
            <pc:docMk/>
            <pc:sldMk cId="2010308130" sldId="483"/>
            <ac:spMk id="2" creationId="{71E5EED7-70AE-961F-86A9-82AA95F88516}"/>
          </ac:spMkLst>
        </pc:spChg>
        <pc:spChg chg="mod">
          <ac:chgData name="safaa ehssan" userId="794acec8e33c4d9b" providerId="LiveId" clId="{F476466C-8E6D-4F45-A213-AAF555E965E9}" dt="2025-07-12T22:14:31.565" v="14"/>
          <ac:spMkLst>
            <pc:docMk/>
            <pc:sldMk cId="2010308130" sldId="483"/>
            <ac:spMk id="3" creationId="{0336C18E-0F95-2E67-6570-9FD034C30176}"/>
          </ac:spMkLst>
        </pc:spChg>
      </pc:sldChg>
      <pc:sldChg chg="del">
        <pc:chgData name="safaa ehssan" userId="794acec8e33c4d9b" providerId="LiveId" clId="{F476466C-8E6D-4F45-A213-AAF555E965E9}" dt="2025-07-14T05:53:28.771" v="203" actId="47"/>
        <pc:sldMkLst>
          <pc:docMk/>
          <pc:sldMk cId="198661441" sldId="490"/>
        </pc:sldMkLst>
      </pc:sldChg>
      <pc:sldChg chg="modSp mod">
        <pc:chgData name="safaa ehssan" userId="794acec8e33c4d9b" providerId="LiveId" clId="{F476466C-8E6D-4F45-A213-AAF555E965E9}" dt="2025-07-14T21:27:52.224" v="789" actId="115"/>
        <pc:sldMkLst>
          <pc:docMk/>
          <pc:sldMk cId="3311328524" sldId="498"/>
        </pc:sldMkLst>
        <pc:spChg chg="mod">
          <ac:chgData name="safaa ehssan" userId="794acec8e33c4d9b" providerId="LiveId" clId="{F476466C-8E6D-4F45-A213-AAF555E965E9}" dt="2025-07-14T21:27:52.224" v="789" actId="115"/>
          <ac:spMkLst>
            <pc:docMk/>
            <pc:sldMk cId="3311328524" sldId="498"/>
            <ac:spMk id="2" creationId="{DF741941-A3E0-26EE-49A4-38FD986CBB61}"/>
          </ac:spMkLst>
        </pc:spChg>
      </pc:sldChg>
      <pc:sldChg chg="modSp mod">
        <pc:chgData name="safaa ehssan" userId="794acec8e33c4d9b" providerId="LiveId" clId="{F476466C-8E6D-4F45-A213-AAF555E965E9}" dt="2025-07-12T22:15:49.096" v="20" actId="14100"/>
        <pc:sldMkLst>
          <pc:docMk/>
          <pc:sldMk cId="47460722" sldId="499"/>
        </pc:sldMkLst>
        <pc:spChg chg="mod">
          <ac:chgData name="safaa ehssan" userId="794acec8e33c4d9b" providerId="LiveId" clId="{F476466C-8E6D-4F45-A213-AAF555E965E9}" dt="2025-07-12T22:15:49.096" v="20" actId="14100"/>
          <ac:spMkLst>
            <pc:docMk/>
            <pc:sldMk cId="47460722" sldId="499"/>
            <ac:spMk id="2" creationId="{6DC2BF5E-E2D7-8B54-34FC-68C1EE02D5A6}"/>
          </ac:spMkLst>
        </pc:spChg>
      </pc:sldChg>
      <pc:sldChg chg="modSp mod">
        <pc:chgData name="safaa ehssan" userId="794acec8e33c4d9b" providerId="LiveId" clId="{F476466C-8E6D-4F45-A213-AAF555E965E9}" dt="2025-07-14T16:03:48.700" v="571" actId="20577"/>
        <pc:sldMkLst>
          <pc:docMk/>
          <pc:sldMk cId="98824299" sldId="500"/>
        </pc:sldMkLst>
        <pc:spChg chg="mod">
          <ac:chgData name="safaa ehssan" userId="794acec8e33c4d9b" providerId="LiveId" clId="{F476466C-8E6D-4F45-A213-AAF555E965E9}" dt="2025-07-14T16:03:48.700" v="571" actId="20577"/>
          <ac:spMkLst>
            <pc:docMk/>
            <pc:sldMk cId="98824299" sldId="500"/>
            <ac:spMk id="2" creationId="{D2C03968-8B8F-CBB5-EBBD-0BF537F7B794}"/>
          </ac:spMkLst>
        </pc:spChg>
      </pc:sldChg>
      <pc:sldChg chg="modSp mod">
        <pc:chgData name="safaa ehssan" userId="794acec8e33c4d9b" providerId="LiveId" clId="{F476466C-8E6D-4F45-A213-AAF555E965E9}" dt="2025-07-15T07:29:36.279" v="848" actId="20577"/>
        <pc:sldMkLst>
          <pc:docMk/>
          <pc:sldMk cId="232459343" sldId="501"/>
        </pc:sldMkLst>
        <pc:spChg chg="mod">
          <ac:chgData name="safaa ehssan" userId="794acec8e33c4d9b" providerId="LiveId" clId="{F476466C-8E6D-4F45-A213-AAF555E965E9}" dt="2025-07-15T07:29:36.279" v="848" actId="20577"/>
          <ac:spMkLst>
            <pc:docMk/>
            <pc:sldMk cId="232459343" sldId="501"/>
            <ac:spMk id="2" creationId="{083F1D6B-C97E-E67A-21F6-1B23E38B0347}"/>
          </ac:spMkLst>
        </pc:spChg>
      </pc:sldChg>
      <pc:sldChg chg="addSp modSp new del mod ord">
        <pc:chgData name="safaa ehssan" userId="794acec8e33c4d9b" providerId="LiveId" clId="{F476466C-8E6D-4F45-A213-AAF555E965E9}" dt="2025-07-14T16:13:56.462" v="592" actId="47"/>
        <pc:sldMkLst>
          <pc:docMk/>
          <pc:sldMk cId="611714848" sldId="503"/>
        </pc:sldMkLst>
      </pc:sldChg>
      <pc:sldChg chg="add del">
        <pc:chgData name="safaa ehssan" userId="794acec8e33c4d9b" providerId="LiveId" clId="{F476466C-8E6D-4F45-A213-AAF555E965E9}" dt="2025-07-14T05:59:53.735" v="284" actId="47"/>
        <pc:sldMkLst>
          <pc:docMk/>
          <pc:sldMk cId="1089850861" sldId="503"/>
        </pc:sldMkLst>
      </pc:sldChg>
      <pc:sldChg chg="addSp delSp modSp new mod">
        <pc:chgData name="safaa ehssan" userId="794acec8e33c4d9b" providerId="LiveId" clId="{F476466C-8E6D-4F45-A213-AAF555E965E9}" dt="2025-07-14T15:50:40.147" v="532" actId="14734"/>
        <pc:sldMkLst>
          <pc:docMk/>
          <pc:sldMk cId="4228433274" sldId="504"/>
        </pc:sldMkLst>
        <pc:spChg chg="add del mod">
          <ac:chgData name="safaa ehssan" userId="794acec8e33c4d9b" providerId="LiveId" clId="{F476466C-8E6D-4F45-A213-AAF555E965E9}" dt="2025-07-14T06:27:39.371" v="400" actId="478"/>
          <ac:spMkLst>
            <pc:docMk/>
            <pc:sldMk cId="4228433274" sldId="504"/>
            <ac:spMk id="3" creationId="{A6C5E439-0BDB-E3E7-3D56-FE850CCC0D1D}"/>
          </ac:spMkLst>
        </pc:spChg>
        <pc:graphicFrameChg chg="add del mod modGraphic">
          <ac:chgData name="safaa ehssan" userId="794acec8e33c4d9b" providerId="LiveId" clId="{F476466C-8E6D-4F45-A213-AAF555E965E9}" dt="2025-07-14T15:50:40.147" v="532" actId="14734"/>
          <ac:graphicFrameMkLst>
            <pc:docMk/>
            <pc:sldMk cId="4228433274" sldId="504"/>
            <ac:graphicFrameMk id="2" creationId="{4D733818-9F0D-C012-3027-2C6E4F17E65A}"/>
          </ac:graphicFrameMkLst>
        </pc:graphicFrameChg>
      </pc:sldChg>
      <pc:sldChg chg="addSp modSp new mod">
        <pc:chgData name="safaa ehssan" userId="794acec8e33c4d9b" providerId="LiveId" clId="{F476466C-8E6D-4F45-A213-AAF555E965E9}" dt="2025-07-14T15:47:08.860" v="514" actId="14100"/>
        <pc:sldMkLst>
          <pc:docMk/>
          <pc:sldMk cId="2770489964" sldId="505"/>
        </pc:sldMkLst>
        <pc:picChg chg="add mod">
          <ac:chgData name="safaa ehssan" userId="794acec8e33c4d9b" providerId="LiveId" clId="{F476466C-8E6D-4F45-A213-AAF555E965E9}" dt="2025-07-14T15:47:08.860" v="514" actId="14100"/>
          <ac:picMkLst>
            <pc:docMk/>
            <pc:sldMk cId="2770489964" sldId="505"/>
            <ac:picMk id="2" creationId="{6DE44AC1-24A6-572D-B35C-714076AA9C71}"/>
          </ac:picMkLst>
        </pc:picChg>
      </pc:sldChg>
      <pc:sldChg chg="addSp modSp new mod">
        <pc:chgData name="safaa ehssan" userId="794acec8e33c4d9b" providerId="LiveId" clId="{F476466C-8E6D-4F45-A213-AAF555E965E9}" dt="2025-07-14T21:20:17.761" v="735" actId="20577"/>
        <pc:sldMkLst>
          <pc:docMk/>
          <pc:sldMk cId="2904747053" sldId="506"/>
        </pc:sldMkLst>
        <pc:spChg chg="add mod">
          <ac:chgData name="safaa ehssan" userId="794acec8e33c4d9b" providerId="LiveId" clId="{F476466C-8E6D-4F45-A213-AAF555E965E9}" dt="2025-07-14T21:20:17.761" v="735" actId="20577"/>
          <ac:spMkLst>
            <pc:docMk/>
            <pc:sldMk cId="2904747053" sldId="506"/>
            <ac:spMk id="3" creationId="{63F9F0F1-D663-EB4C-F3A5-3E067C9EFB15}"/>
          </ac:spMkLst>
        </pc:spChg>
      </pc:sldChg>
      <pc:sldChg chg="addSp modSp new mod ord">
        <pc:chgData name="safaa ehssan" userId="794acec8e33c4d9b" providerId="LiveId" clId="{F476466C-8E6D-4F45-A213-AAF555E965E9}" dt="2025-07-14T16:07:09.391" v="579" actId="14100"/>
        <pc:sldMkLst>
          <pc:docMk/>
          <pc:sldMk cId="1293842436" sldId="507"/>
        </pc:sldMkLst>
        <pc:picChg chg="add mod">
          <ac:chgData name="safaa ehssan" userId="794acec8e33c4d9b" providerId="LiveId" clId="{F476466C-8E6D-4F45-A213-AAF555E965E9}" dt="2025-07-14T16:07:09.391" v="579" actId="14100"/>
          <ac:picMkLst>
            <pc:docMk/>
            <pc:sldMk cId="1293842436" sldId="507"/>
            <ac:picMk id="3" creationId="{3C8018AC-B23E-66DF-F196-D41CA019C434}"/>
          </ac:picMkLst>
        </pc:picChg>
      </pc:sldChg>
      <pc:sldChg chg="addSp modSp new mod">
        <pc:chgData name="safaa ehssan" userId="794acec8e33c4d9b" providerId="LiveId" clId="{F476466C-8E6D-4F45-A213-AAF555E965E9}" dt="2025-07-14T16:07:50.338" v="584" actId="14100"/>
        <pc:sldMkLst>
          <pc:docMk/>
          <pc:sldMk cId="871739247" sldId="508"/>
        </pc:sldMkLst>
        <pc:picChg chg="add mod">
          <ac:chgData name="safaa ehssan" userId="794acec8e33c4d9b" providerId="LiveId" clId="{F476466C-8E6D-4F45-A213-AAF555E965E9}" dt="2025-07-14T16:07:50.338" v="584" actId="14100"/>
          <ac:picMkLst>
            <pc:docMk/>
            <pc:sldMk cId="871739247" sldId="508"/>
            <ac:picMk id="2" creationId="{928162E7-E9A5-5C95-E715-ED961F330D2D}"/>
          </ac:picMkLst>
        </pc:picChg>
      </pc:sldChg>
      <pc:sldChg chg="addSp modSp new mod">
        <pc:chgData name="safaa ehssan" userId="794acec8e33c4d9b" providerId="LiveId" clId="{F476466C-8E6D-4F45-A213-AAF555E965E9}" dt="2025-07-14T16:11:12.169" v="591" actId="1035"/>
        <pc:sldMkLst>
          <pc:docMk/>
          <pc:sldMk cId="1523292652" sldId="509"/>
        </pc:sldMkLst>
        <pc:picChg chg="add mod">
          <ac:chgData name="safaa ehssan" userId="794acec8e33c4d9b" providerId="LiveId" clId="{F476466C-8E6D-4F45-A213-AAF555E965E9}" dt="2025-07-14T16:11:12.169" v="591" actId="1035"/>
          <ac:picMkLst>
            <pc:docMk/>
            <pc:sldMk cId="1523292652" sldId="509"/>
            <ac:picMk id="2" creationId="{C33F8AA7-FDFB-A140-88F6-550E2C30BEC8}"/>
          </ac:picMkLst>
        </pc:picChg>
      </pc:sldChg>
      <pc:sldChg chg="addSp delSp modSp new mod">
        <pc:chgData name="safaa ehssan" userId="794acec8e33c4d9b" providerId="LiveId" clId="{F476466C-8E6D-4F45-A213-AAF555E965E9}" dt="2025-07-14T21:12:39.967" v="688" actId="1038"/>
        <pc:sldMkLst>
          <pc:docMk/>
          <pc:sldMk cId="1197771226" sldId="510"/>
        </pc:sldMkLst>
        <pc:graphicFrameChg chg="add del mod modGraphic">
          <ac:chgData name="safaa ehssan" userId="794acec8e33c4d9b" providerId="LiveId" clId="{F476466C-8E6D-4F45-A213-AAF555E965E9}" dt="2025-07-14T21:12:39.967" v="688" actId="1038"/>
          <ac:graphicFrameMkLst>
            <pc:docMk/>
            <pc:sldMk cId="1197771226" sldId="510"/>
            <ac:graphicFrameMk id="2" creationId="{A42FBD10-642B-A007-A735-F1E1ADFC9CB4}"/>
          </ac:graphicFrameMkLst>
        </pc:graphicFrameChg>
      </pc:sldChg>
      <pc:sldChg chg="addSp delSp modSp new del mod">
        <pc:chgData name="safaa ehssan" userId="794acec8e33c4d9b" providerId="LiveId" clId="{F476466C-8E6D-4F45-A213-AAF555E965E9}" dt="2025-07-14T21:19:17.934" v="724" actId="47"/>
        <pc:sldMkLst>
          <pc:docMk/>
          <pc:sldMk cId="1138108660" sldId="511"/>
        </pc:sldMkLst>
      </pc:sldChg>
      <pc:sldChg chg="addSp modSp new mod">
        <pc:chgData name="safaa ehssan" userId="794acec8e33c4d9b" providerId="LiveId" clId="{F476466C-8E6D-4F45-A213-AAF555E965E9}" dt="2025-07-15T07:45:00.348" v="849" actId="1076"/>
        <pc:sldMkLst>
          <pc:docMk/>
          <pc:sldMk cId="4212067141" sldId="511"/>
        </pc:sldMkLst>
        <pc:spChg chg="add mod">
          <ac:chgData name="safaa ehssan" userId="794acec8e33c4d9b" providerId="LiveId" clId="{F476466C-8E6D-4F45-A213-AAF555E965E9}" dt="2025-07-15T07:45:00.348" v="849" actId="1076"/>
          <ac:spMkLst>
            <pc:docMk/>
            <pc:sldMk cId="4212067141" sldId="511"/>
            <ac:spMk id="3" creationId="{DEEA330D-75E5-6F14-E8D0-BED31A4D8AD3}"/>
          </ac:spMkLst>
        </pc:spChg>
      </pc:sldChg>
      <pc:sldChg chg="addSp modSp new mod">
        <pc:chgData name="safaa ehssan" userId="794acec8e33c4d9b" providerId="LiveId" clId="{F476466C-8E6D-4F45-A213-AAF555E965E9}" dt="2025-07-15T07:49:01.988" v="853" actId="13900"/>
        <pc:sldMkLst>
          <pc:docMk/>
          <pc:sldMk cId="2861037168" sldId="512"/>
        </pc:sldMkLst>
        <pc:spChg chg="add mod">
          <ac:chgData name="safaa ehssan" userId="794acec8e33c4d9b" providerId="LiveId" clId="{F476466C-8E6D-4F45-A213-AAF555E965E9}" dt="2025-07-15T07:49:01.988" v="853" actId="13900"/>
          <ac:spMkLst>
            <pc:docMk/>
            <pc:sldMk cId="2861037168" sldId="512"/>
            <ac:spMk id="3" creationId="{E0978AB0-199F-EA78-6AC9-44603E6853E3}"/>
          </ac:spMkLst>
        </pc:spChg>
      </pc:sldChg>
    </pc:docChg>
  </pc:docChgLst>
  <pc:docChgLst>
    <pc:chgData name="safaa ehssan" userId="794acec8e33c4d9b" providerId="LiveId" clId="{FD2E5456-EBE6-483F-B3F6-7DD9EE5E3900}"/>
    <pc:docChg chg="undo custSel addSld delSld modSld sldOrd">
      <pc:chgData name="safaa ehssan" userId="794acec8e33c4d9b" providerId="LiveId" clId="{FD2E5456-EBE6-483F-B3F6-7DD9EE5E3900}" dt="2025-03-18T19:49:30.866" v="234" actId="13900"/>
      <pc:docMkLst>
        <pc:docMk/>
      </pc:docMkLst>
      <pc:sldChg chg="modSp mod">
        <pc:chgData name="safaa ehssan" userId="794acec8e33c4d9b" providerId="LiveId" clId="{FD2E5456-EBE6-483F-B3F6-7DD9EE5E3900}" dt="2025-03-10T19:08:08.156" v="82"/>
        <pc:sldMkLst>
          <pc:docMk/>
          <pc:sldMk cId="0" sldId="258"/>
        </pc:sldMkLst>
      </pc:sldChg>
      <pc:sldChg chg="modSp mod">
        <pc:chgData name="safaa ehssan" userId="794acec8e33c4d9b" providerId="LiveId" clId="{FD2E5456-EBE6-483F-B3F6-7DD9EE5E3900}" dt="2025-03-10T16:30:43.608" v="17" actId="1036"/>
        <pc:sldMkLst>
          <pc:docMk/>
          <pc:sldMk cId="0" sldId="260"/>
        </pc:sldMkLst>
      </pc:sldChg>
      <pc:sldChg chg="del">
        <pc:chgData name="safaa ehssan" userId="794acec8e33c4d9b" providerId="LiveId" clId="{FD2E5456-EBE6-483F-B3F6-7DD9EE5E3900}" dt="2025-03-10T19:11:35.084" v="91" actId="47"/>
        <pc:sldMkLst>
          <pc:docMk/>
          <pc:sldMk cId="0" sldId="262"/>
        </pc:sldMkLst>
      </pc:sldChg>
      <pc:sldChg chg="modSp mod">
        <pc:chgData name="safaa ehssan" userId="794acec8e33c4d9b" providerId="LiveId" clId="{FD2E5456-EBE6-483F-B3F6-7DD9EE5E3900}" dt="2025-03-10T19:27:18.262" v="131" actId="207"/>
        <pc:sldMkLst>
          <pc:docMk/>
          <pc:sldMk cId="0" sldId="267"/>
        </pc:sldMkLst>
      </pc:sldChg>
      <pc:sldChg chg="modSp mod">
        <pc:chgData name="safaa ehssan" userId="794acec8e33c4d9b" providerId="LiveId" clId="{FD2E5456-EBE6-483F-B3F6-7DD9EE5E3900}" dt="2025-03-10T19:39:14.013" v="233" actId="403"/>
        <pc:sldMkLst>
          <pc:docMk/>
          <pc:sldMk cId="0" sldId="268"/>
        </pc:sldMkLst>
      </pc:sldChg>
      <pc:sldChg chg="modSp mod">
        <pc:chgData name="safaa ehssan" userId="794acec8e33c4d9b" providerId="LiveId" clId="{FD2E5456-EBE6-483F-B3F6-7DD9EE5E3900}" dt="2025-03-10T19:36:47.023" v="232" actId="207"/>
        <pc:sldMkLst>
          <pc:docMk/>
          <pc:sldMk cId="0" sldId="270"/>
        </pc:sldMkLst>
      </pc:sldChg>
      <pc:sldChg chg="modSp mod ord">
        <pc:chgData name="safaa ehssan" userId="794acec8e33c4d9b" providerId="LiveId" clId="{FD2E5456-EBE6-483F-B3F6-7DD9EE5E3900}" dt="2025-03-10T19:11:17.231" v="90"/>
        <pc:sldMkLst>
          <pc:docMk/>
          <pc:sldMk cId="0" sldId="286"/>
        </pc:sldMkLst>
      </pc:sldChg>
      <pc:sldChg chg="modSp mod">
        <pc:chgData name="safaa ehssan" userId="794acec8e33c4d9b" providerId="LiveId" clId="{FD2E5456-EBE6-483F-B3F6-7DD9EE5E3900}" dt="2025-03-10T19:00:27.928" v="64" actId="21"/>
        <pc:sldMkLst>
          <pc:docMk/>
          <pc:sldMk cId="0" sldId="381"/>
        </pc:sldMkLst>
      </pc:sldChg>
      <pc:sldChg chg="modSp">
        <pc:chgData name="safaa ehssan" userId="794acec8e33c4d9b" providerId="LiveId" clId="{FD2E5456-EBE6-483F-B3F6-7DD9EE5E3900}" dt="2025-03-10T16:24:30.071" v="0" actId="14100"/>
        <pc:sldMkLst>
          <pc:docMk/>
          <pc:sldMk cId="0" sldId="383"/>
        </pc:sldMkLst>
      </pc:sldChg>
      <pc:sldChg chg="del">
        <pc:chgData name="safaa ehssan" userId="794acec8e33c4d9b" providerId="LiveId" clId="{FD2E5456-EBE6-483F-B3F6-7DD9EE5E3900}" dt="2025-03-10T19:16:56.571" v="92" actId="47"/>
        <pc:sldMkLst>
          <pc:docMk/>
          <pc:sldMk cId="0" sldId="447"/>
        </pc:sldMkLst>
      </pc:sldChg>
      <pc:sldChg chg="modSp mod">
        <pc:chgData name="safaa ehssan" userId="794acec8e33c4d9b" providerId="LiveId" clId="{FD2E5456-EBE6-483F-B3F6-7DD9EE5E3900}" dt="2025-03-10T18:59:28.720" v="63" actId="1035"/>
        <pc:sldMkLst>
          <pc:docMk/>
          <pc:sldMk cId="2844294823" sldId="468"/>
        </pc:sldMkLst>
      </pc:sldChg>
      <pc:sldChg chg="modSp mod ord">
        <pc:chgData name="safaa ehssan" userId="794acec8e33c4d9b" providerId="LiveId" clId="{FD2E5456-EBE6-483F-B3F6-7DD9EE5E3900}" dt="2025-03-10T19:03:36.785" v="80" actId="20577"/>
        <pc:sldMkLst>
          <pc:docMk/>
          <pc:sldMk cId="3065130925" sldId="476"/>
        </pc:sldMkLst>
      </pc:sldChg>
      <pc:sldChg chg="modSp mod">
        <pc:chgData name="safaa ehssan" userId="794acec8e33c4d9b" providerId="LiveId" clId="{FD2E5456-EBE6-483F-B3F6-7DD9EE5E3900}" dt="2025-03-10T16:39:01.333" v="55" actId="1035"/>
        <pc:sldMkLst>
          <pc:docMk/>
          <pc:sldMk cId="3935130638" sldId="479"/>
        </pc:sldMkLst>
      </pc:sldChg>
      <pc:sldChg chg="modSp mod">
        <pc:chgData name="safaa ehssan" userId="794acec8e33c4d9b" providerId="LiveId" clId="{FD2E5456-EBE6-483F-B3F6-7DD9EE5E3900}" dt="2025-03-10T16:39:20.582" v="56" actId="14100"/>
        <pc:sldMkLst>
          <pc:docMk/>
          <pc:sldMk cId="2010308130" sldId="483"/>
        </pc:sldMkLst>
      </pc:sldChg>
      <pc:sldChg chg="modSp mod">
        <pc:chgData name="safaa ehssan" userId="794acec8e33c4d9b" providerId="LiveId" clId="{FD2E5456-EBE6-483F-B3F6-7DD9EE5E3900}" dt="2025-03-10T19:00:50.384" v="66" actId="20577"/>
        <pc:sldMkLst>
          <pc:docMk/>
          <pc:sldMk cId="370686983" sldId="487"/>
        </pc:sldMkLst>
      </pc:sldChg>
      <pc:sldChg chg="modSp mod">
        <pc:chgData name="safaa ehssan" userId="794acec8e33c4d9b" providerId="LiveId" clId="{FD2E5456-EBE6-483F-B3F6-7DD9EE5E3900}" dt="2025-03-18T19:49:30.866" v="234" actId="13900"/>
        <pc:sldMkLst>
          <pc:docMk/>
          <pc:sldMk cId="3495254119" sldId="488"/>
        </pc:sldMkLst>
      </pc:sldChg>
      <pc:sldChg chg="delSp modSp add mod">
        <pc:chgData name="safaa ehssan" userId="794acec8e33c4d9b" providerId="LiveId" clId="{FD2E5456-EBE6-483F-B3F6-7DD9EE5E3900}" dt="2025-03-10T16:35:41.832" v="43" actId="20577"/>
        <pc:sldMkLst>
          <pc:docMk/>
          <pc:sldMk cId="198661441" sldId="490"/>
        </pc:sldMkLst>
      </pc:sldChg>
      <pc:sldChg chg="addSp delSp modSp add mod">
        <pc:chgData name="safaa ehssan" userId="794acec8e33c4d9b" providerId="LiveId" clId="{FD2E5456-EBE6-483F-B3F6-7DD9EE5E3900}" dt="2025-03-10T19:09:47.606" v="88" actId="14100"/>
        <pc:sldMkLst>
          <pc:docMk/>
          <pc:sldMk cId="3246888226" sldId="491"/>
        </pc:sldMkLst>
      </pc:sldChg>
      <pc:sldChg chg="modSp add mod">
        <pc:chgData name="safaa ehssan" userId="794acec8e33c4d9b" providerId="LiveId" clId="{FD2E5456-EBE6-483F-B3F6-7DD9EE5E3900}" dt="2025-03-10T19:34:43.841" v="224" actId="313"/>
        <pc:sldMkLst>
          <pc:docMk/>
          <pc:sldMk cId="265683465" sldId="492"/>
        </pc:sldMkLst>
      </pc:sldChg>
    </pc:docChg>
  </pc:docChgLst>
  <pc:docChgLst>
    <pc:chgData name="safaa ehssan" userId="794acec8e33c4d9b" providerId="LiveId" clId="{105DD7CA-8921-41B2-9475-DC73B77B3B47}"/>
    <pc:docChg chg="undo redo custSel addSld delSld modSld sldOrd">
      <pc:chgData name="safaa ehssan" userId="794acec8e33c4d9b" providerId="LiveId" clId="{105DD7CA-8921-41B2-9475-DC73B77B3B47}" dt="2025-07-20T16:27:09.758" v="552" actId="113"/>
      <pc:docMkLst>
        <pc:docMk/>
      </pc:docMkLst>
      <pc:sldChg chg="modSp mod">
        <pc:chgData name="safaa ehssan" userId="794acec8e33c4d9b" providerId="LiveId" clId="{105DD7CA-8921-41B2-9475-DC73B77B3B47}" dt="2025-07-19T14:43:18.882" v="422" actId="1035"/>
        <pc:sldMkLst>
          <pc:docMk/>
          <pc:sldMk cId="0" sldId="258"/>
        </pc:sldMkLst>
        <pc:spChg chg="mod">
          <ac:chgData name="safaa ehssan" userId="794acec8e33c4d9b" providerId="LiveId" clId="{105DD7CA-8921-41B2-9475-DC73B77B3B47}" dt="2025-07-19T14:43:18.882" v="422" actId="1035"/>
          <ac:spMkLst>
            <pc:docMk/>
            <pc:sldMk cId="0" sldId="258"/>
            <ac:spMk id="3" creationId="{00000000-0000-0000-0000-000000000000}"/>
          </ac:spMkLst>
        </pc:spChg>
      </pc:sldChg>
      <pc:sldChg chg="modSp mod">
        <pc:chgData name="safaa ehssan" userId="794acec8e33c4d9b" providerId="LiveId" clId="{105DD7CA-8921-41B2-9475-DC73B77B3B47}" dt="2025-07-19T13:16:59.252" v="305" actId="14100"/>
        <pc:sldMkLst>
          <pc:docMk/>
          <pc:sldMk cId="0" sldId="260"/>
        </pc:sldMkLst>
        <pc:spChg chg="mod">
          <ac:chgData name="safaa ehssan" userId="794acec8e33c4d9b" providerId="LiveId" clId="{105DD7CA-8921-41B2-9475-DC73B77B3B47}" dt="2025-07-19T13:16:59.252" v="305" actId="14100"/>
          <ac:spMkLst>
            <pc:docMk/>
            <pc:sldMk cId="0" sldId="260"/>
            <ac:spMk id="2" creationId="{00000000-0000-0000-0000-000000000000}"/>
          </ac:spMkLst>
        </pc:spChg>
      </pc:sldChg>
      <pc:sldChg chg="modSp">
        <pc:chgData name="safaa ehssan" userId="794acec8e33c4d9b" providerId="LiveId" clId="{105DD7CA-8921-41B2-9475-DC73B77B3B47}" dt="2025-07-19T13:54:32.020" v="367" actId="20578"/>
        <pc:sldMkLst>
          <pc:docMk/>
          <pc:sldMk cId="0" sldId="261"/>
        </pc:sldMkLst>
        <pc:spChg chg="mod">
          <ac:chgData name="safaa ehssan" userId="794acec8e33c4d9b" providerId="LiveId" clId="{105DD7CA-8921-41B2-9475-DC73B77B3B47}" dt="2025-07-19T13:54:32.020" v="367" actId="20578"/>
          <ac:spMkLst>
            <pc:docMk/>
            <pc:sldMk cId="0" sldId="261"/>
            <ac:spMk id="2" creationId="{00000000-0000-0000-0000-000000000000}"/>
          </ac:spMkLst>
        </pc:spChg>
      </pc:sldChg>
      <pc:sldChg chg="modSp mod">
        <pc:chgData name="safaa ehssan" userId="794acec8e33c4d9b" providerId="LiveId" clId="{105DD7CA-8921-41B2-9475-DC73B77B3B47}" dt="2025-07-19T13:57:00.401" v="389" actId="20577"/>
        <pc:sldMkLst>
          <pc:docMk/>
          <pc:sldMk cId="0" sldId="263"/>
        </pc:sldMkLst>
        <pc:spChg chg="mod">
          <ac:chgData name="safaa ehssan" userId="794acec8e33c4d9b" providerId="LiveId" clId="{105DD7CA-8921-41B2-9475-DC73B77B3B47}" dt="2025-07-19T13:57:00.401" v="389" actId="20577"/>
          <ac:spMkLst>
            <pc:docMk/>
            <pc:sldMk cId="0" sldId="263"/>
            <ac:spMk id="2" creationId="{00000000-0000-0000-0000-000000000000}"/>
          </ac:spMkLst>
        </pc:spChg>
      </pc:sldChg>
      <pc:sldChg chg="modSp mod ord">
        <pc:chgData name="safaa ehssan" userId="794acec8e33c4d9b" providerId="LiveId" clId="{105DD7CA-8921-41B2-9475-DC73B77B3B47}" dt="2025-07-20T15:02:35.983" v="474"/>
        <pc:sldMkLst>
          <pc:docMk/>
          <pc:sldMk cId="0" sldId="267"/>
        </pc:sldMkLst>
        <pc:spChg chg="mod">
          <ac:chgData name="safaa ehssan" userId="794acec8e33c4d9b" providerId="LiveId" clId="{105DD7CA-8921-41B2-9475-DC73B77B3B47}" dt="2025-07-19T13:44:37.484" v="362" actId="20577"/>
          <ac:spMkLst>
            <pc:docMk/>
            <pc:sldMk cId="0" sldId="267"/>
            <ac:spMk id="2" creationId="{00000000-0000-0000-0000-000000000000}"/>
          </ac:spMkLst>
        </pc:spChg>
      </pc:sldChg>
      <pc:sldChg chg="modSp mod">
        <pc:chgData name="safaa ehssan" userId="794acec8e33c4d9b" providerId="LiveId" clId="{105DD7CA-8921-41B2-9475-DC73B77B3B47}" dt="2025-07-19T13:40:21.484" v="358" actId="403"/>
        <pc:sldMkLst>
          <pc:docMk/>
          <pc:sldMk cId="0" sldId="268"/>
        </pc:sldMkLst>
        <pc:spChg chg="mod">
          <ac:chgData name="safaa ehssan" userId="794acec8e33c4d9b" providerId="LiveId" clId="{105DD7CA-8921-41B2-9475-DC73B77B3B47}" dt="2025-07-19T13:40:21.484" v="358" actId="403"/>
          <ac:spMkLst>
            <pc:docMk/>
            <pc:sldMk cId="0" sldId="268"/>
            <ac:spMk id="2" creationId="{00000000-0000-0000-0000-000000000000}"/>
          </ac:spMkLst>
        </pc:spChg>
      </pc:sldChg>
      <pc:sldChg chg="modSp mod">
        <pc:chgData name="safaa ehssan" userId="794acec8e33c4d9b" providerId="LiveId" clId="{105DD7CA-8921-41B2-9475-DC73B77B3B47}" dt="2025-07-19T13:43:55.341" v="360" actId="207"/>
        <pc:sldMkLst>
          <pc:docMk/>
          <pc:sldMk cId="0" sldId="270"/>
        </pc:sldMkLst>
        <pc:spChg chg="mod">
          <ac:chgData name="safaa ehssan" userId="794acec8e33c4d9b" providerId="LiveId" clId="{105DD7CA-8921-41B2-9475-DC73B77B3B47}" dt="2025-07-19T13:43:55.341" v="360" actId="207"/>
          <ac:spMkLst>
            <pc:docMk/>
            <pc:sldMk cId="0" sldId="270"/>
            <ac:spMk id="2" creationId="{00000000-0000-0000-0000-000000000000}"/>
          </ac:spMkLst>
        </pc:spChg>
      </pc:sldChg>
      <pc:sldChg chg="modSp mod">
        <pc:chgData name="safaa ehssan" userId="794acec8e33c4d9b" providerId="LiveId" clId="{105DD7CA-8921-41B2-9475-DC73B77B3B47}" dt="2025-07-20T15:09:07.806" v="476" actId="20577"/>
        <pc:sldMkLst>
          <pc:docMk/>
          <pc:sldMk cId="0" sldId="272"/>
        </pc:sldMkLst>
        <pc:spChg chg="mod">
          <ac:chgData name="safaa ehssan" userId="794acec8e33c4d9b" providerId="LiveId" clId="{105DD7CA-8921-41B2-9475-DC73B77B3B47}" dt="2025-07-20T15:09:07.806" v="476" actId="20577"/>
          <ac:spMkLst>
            <pc:docMk/>
            <pc:sldMk cId="0" sldId="272"/>
            <ac:spMk id="2" creationId="{00000000-0000-0000-0000-000000000000}"/>
          </ac:spMkLst>
        </pc:spChg>
      </pc:sldChg>
      <pc:sldChg chg="delSp modSp del mod">
        <pc:chgData name="safaa ehssan" userId="794acec8e33c4d9b" providerId="LiveId" clId="{105DD7CA-8921-41B2-9475-DC73B77B3B47}" dt="2025-07-20T15:40:06.119" v="515" actId="47"/>
        <pc:sldMkLst>
          <pc:docMk/>
          <pc:sldMk cId="0" sldId="275"/>
        </pc:sldMkLst>
        <pc:spChg chg="del mod">
          <ac:chgData name="safaa ehssan" userId="794acec8e33c4d9b" providerId="LiveId" clId="{105DD7CA-8921-41B2-9475-DC73B77B3B47}" dt="2025-07-20T15:38:06.164" v="493"/>
          <ac:spMkLst>
            <pc:docMk/>
            <pc:sldMk cId="0" sldId="275"/>
            <ac:spMk id="4" creationId="{5E293991-7A32-7BD6-75CB-7DE0EBE59D88}"/>
          </ac:spMkLst>
        </pc:spChg>
      </pc:sldChg>
      <pc:sldChg chg="modSp mod">
        <pc:chgData name="safaa ehssan" userId="794acec8e33c4d9b" providerId="LiveId" clId="{105DD7CA-8921-41B2-9475-DC73B77B3B47}" dt="2025-07-20T15:44:47.540" v="525" actId="20577"/>
        <pc:sldMkLst>
          <pc:docMk/>
          <pc:sldMk cId="0" sldId="276"/>
        </pc:sldMkLst>
        <pc:spChg chg="mod">
          <ac:chgData name="safaa ehssan" userId="794acec8e33c4d9b" providerId="LiveId" clId="{105DD7CA-8921-41B2-9475-DC73B77B3B47}" dt="2025-07-20T15:44:47.540" v="525" actId="20577"/>
          <ac:spMkLst>
            <pc:docMk/>
            <pc:sldMk cId="0" sldId="276"/>
            <ac:spMk id="2" creationId="{00000000-0000-0000-0000-000000000000}"/>
          </ac:spMkLst>
        </pc:spChg>
      </pc:sldChg>
      <pc:sldChg chg="addSp modSp mod">
        <pc:chgData name="safaa ehssan" userId="794acec8e33c4d9b" providerId="LiveId" clId="{105DD7CA-8921-41B2-9475-DC73B77B3B47}" dt="2025-07-20T15:48:19.917" v="535" actId="20577"/>
        <pc:sldMkLst>
          <pc:docMk/>
          <pc:sldMk cId="0" sldId="277"/>
        </pc:sldMkLst>
        <pc:spChg chg="mod">
          <ac:chgData name="safaa ehssan" userId="794acec8e33c4d9b" providerId="LiveId" clId="{105DD7CA-8921-41B2-9475-DC73B77B3B47}" dt="2025-07-20T15:48:19.917" v="535" actId="20577"/>
          <ac:spMkLst>
            <pc:docMk/>
            <pc:sldMk cId="0" sldId="277"/>
            <ac:spMk id="2" creationId="{00000000-0000-0000-0000-000000000000}"/>
          </ac:spMkLst>
        </pc:spChg>
        <pc:spChg chg="add">
          <ac:chgData name="safaa ehssan" userId="794acec8e33c4d9b" providerId="LiveId" clId="{105DD7CA-8921-41B2-9475-DC73B77B3B47}" dt="2025-07-20T15:47:20.434" v="526"/>
          <ac:spMkLst>
            <pc:docMk/>
            <pc:sldMk cId="0" sldId="277"/>
            <ac:spMk id="3" creationId="{0F7E453C-E16E-0182-F1EC-8061F1FD531C}"/>
          </ac:spMkLst>
        </pc:spChg>
      </pc:sldChg>
      <pc:sldChg chg="modSp mod">
        <pc:chgData name="safaa ehssan" userId="794acec8e33c4d9b" providerId="LiveId" clId="{105DD7CA-8921-41B2-9475-DC73B77B3B47}" dt="2025-07-20T15:59:40.530" v="549" actId="207"/>
        <pc:sldMkLst>
          <pc:docMk/>
          <pc:sldMk cId="0" sldId="278"/>
        </pc:sldMkLst>
        <pc:spChg chg="mod">
          <ac:chgData name="safaa ehssan" userId="794acec8e33c4d9b" providerId="LiveId" clId="{105DD7CA-8921-41B2-9475-DC73B77B3B47}" dt="2025-07-20T15:59:40.530" v="549" actId="207"/>
          <ac:spMkLst>
            <pc:docMk/>
            <pc:sldMk cId="0" sldId="278"/>
            <ac:spMk id="2" creationId="{00000000-0000-0000-0000-000000000000}"/>
          </ac:spMkLst>
        </pc:spChg>
      </pc:sldChg>
      <pc:sldChg chg="ord">
        <pc:chgData name="safaa ehssan" userId="794acec8e33c4d9b" providerId="LiveId" clId="{105DD7CA-8921-41B2-9475-DC73B77B3B47}" dt="2025-07-20T15:48:50.034" v="537"/>
        <pc:sldMkLst>
          <pc:docMk/>
          <pc:sldMk cId="0" sldId="280"/>
        </pc:sldMkLst>
      </pc:sldChg>
      <pc:sldChg chg="modSp mod">
        <pc:chgData name="safaa ehssan" userId="794acec8e33c4d9b" providerId="LiveId" clId="{105DD7CA-8921-41B2-9475-DC73B77B3B47}" dt="2025-07-20T15:52:32.062" v="546" actId="113"/>
        <pc:sldMkLst>
          <pc:docMk/>
          <pc:sldMk cId="0" sldId="283"/>
        </pc:sldMkLst>
        <pc:spChg chg="mod">
          <ac:chgData name="safaa ehssan" userId="794acec8e33c4d9b" providerId="LiveId" clId="{105DD7CA-8921-41B2-9475-DC73B77B3B47}" dt="2025-07-20T15:52:32.062" v="546" actId="113"/>
          <ac:spMkLst>
            <pc:docMk/>
            <pc:sldMk cId="0" sldId="283"/>
            <ac:spMk id="2" creationId="{00000000-0000-0000-0000-000000000000}"/>
          </ac:spMkLst>
        </pc:spChg>
      </pc:sldChg>
      <pc:sldChg chg="modSp mod">
        <pc:chgData name="safaa ehssan" userId="794acec8e33c4d9b" providerId="LiveId" clId="{105DD7CA-8921-41B2-9475-DC73B77B3B47}" dt="2025-07-19T12:03:56.786" v="258" actId="20577"/>
        <pc:sldMkLst>
          <pc:docMk/>
          <pc:sldMk cId="0" sldId="345"/>
        </pc:sldMkLst>
        <pc:spChg chg="mod">
          <ac:chgData name="safaa ehssan" userId="794acec8e33c4d9b" providerId="LiveId" clId="{105DD7CA-8921-41B2-9475-DC73B77B3B47}" dt="2025-07-19T12:03:56.786" v="258" actId="20577"/>
          <ac:spMkLst>
            <pc:docMk/>
            <pc:sldMk cId="0" sldId="345"/>
            <ac:spMk id="2" creationId="{00000000-0000-0000-0000-000000000000}"/>
          </ac:spMkLst>
        </pc:spChg>
      </pc:sldChg>
      <pc:sldChg chg="modSp mod">
        <pc:chgData name="safaa ehssan" userId="794acec8e33c4d9b" providerId="LiveId" clId="{105DD7CA-8921-41B2-9475-DC73B77B3B47}" dt="2025-07-19T11:02:12.771" v="179" actId="13900"/>
        <pc:sldMkLst>
          <pc:docMk/>
          <pc:sldMk cId="0" sldId="350"/>
        </pc:sldMkLst>
        <pc:spChg chg="mod">
          <ac:chgData name="safaa ehssan" userId="794acec8e33c4d9b" providerId="LiveId" clId="{105DD7CA-8921-41B2-9475-DC73B77B3B47}" dt="2025-07-19T11:02:12.771" v="179" actId="13900"/>
          <ac:spMkLst>
            <pc:docMk/>
            <pc:sldMk cId="0" sldId="350"/>
            <ac:spMk id="2" creationId="{00000000-0000-0000-0000-000000000000}"/>
          </ac:spMkLst>
        </pc:spChg>
      </pc:sldChg>
      <pc:sldChg chg="delSp modSp del mod ord">
        <pc:chgData name="safaa ehssan" userId="794acec8e33c4d9b" providerId="LiveId" clId="{105DD7CA-8921-41B2-9475-DC73B77B3B47}" dt="2025-07-19T11:30:12.718" v="214" actId="47"/>
        <pc:sldMkLst>
          <pc:docMk/>
          <pc:sldMk cId="0" sldId="379"/>
        </pc:sldMkLst>
        <pc:spChg chg="mod">
          <ac:chgData name="safaa ehssan" userId="794acec8e33c4d9b" providerId="LiveId" clId="{105DD7CA-8921-41B2-9475-DC73B77B3B47}" dt="2025-07-19T11:28:57.125" v="201" actId="21"/>
          <ac:spMkLst>
            <pc:docMk/>
            <pc:sldMk cId="0" sldId="379"/>
            <ac:spMk id="2" creationId="{00000000-0000-0000-0000-000000000000}"/>
          </ac:spMkLst>
        </pc:spChg>
        <pc:picChg chg="del">
          <ac:chgData name="safaa ehssan" userId="794acec8e33c4d9b" providerId="LiveId" clId="{105DD7CA-8921-41B2-9475-DC73B77B3B47}" dt="2025-07-19T11:30:11.292" v="213" actId="21"/>
          <ac:picMkLst>
            <pc:docMk/>
            <pc:sldMk cId="0" sldId="379"/>
            <ac:picMk id="1026" creationId="{46D254FF-AA7D-5851-8A42-597D3361F42D}"/>
          </ac:picMkLst>
        </pc:picChg>
      </pc:sldChg>
      <pc:sldChg chg="modSp mod">
        <pc:chgData name="safaa ehssan" userId="794acec8e33c4d9b" providerId="LiveId" clId="{105DD7CA-8921-41B2-9475-DC73B77B3B47}" dt="2025-07-19T16:36:22.376" v="458" actId="20577"/>
        <pc:sldMkLst>
          <pc:docMk/>
          <pc:sldMk cId="0" sldId="381"/>
        </pc:sldMkLst>
        <pc:spChg chg="mod">
          <ac:chgData name="safaa ehssan" userId="794acec8e33c4d9b" providerId="LiveId" clId="{105DD7CA-8921-41B2-9475-DC73B77B3B47}" dt="2025-07-19T16:36:22.376" v="458" actId="20577"/>
          <ac:spMkLst>
            <pc:docMk/>
            <pc:sldMk cId="0" sldId="381"/>
            <ac:spMk id="4" creationId="{00000000-0000-0000-0000-000000000000}"/>
          </ac:spMkLst>
        </pc:spChg>
      </pc:sldChg>
      <pc:sldChg chg="del">
        <pc:chgData name="safaa ehssan" userId="794acec8e33c4d9b" providerId="LiveId" clId="{105DD7CA-8921-41B2-9475-DC73B77B3B47}" dt="2025-07-19T13:57:18.955" v="390" actId="47"/>
        <pc:sldMkLst>
          <pc:docMk/>
          <pc:sldMk cId="0" sldId="384"/>
        </pc:sldMkLst>
      </pc:sldChg>
      <pc:sldChg chg="addSp delSp modSp mod">
        <pc:chgData name="safaa ehssan" userId="794acec8e33c4d9b" providerId="LiveId" clId="{105DD7CA-8921-41B2-9475-DC73B77B3B47}" dt="2025-07-19T15:19:41.392" v="439" actId="20577"/>
        <pc:sldMkLst>
          <pc:docMk/>
          <pc:sldMk cId="2844294823" sldId="468"/>
        </pc:sldMkLst>
        <pc:spChg chg="mod">
          <ac:chgData name="safaa ehssan" userId="794acec8e33c4d9b" providerId="LiveId" clId="{105DD7CA-8921-41B2-9475-DC73B77B3B47}" dt="2025-07-19T12:10:13.260" v="268" actId="1076"/>
          <ac:spMkLst>
            <pc:docMk/>
            <pc:sldMk cId="2844294823" sldId="468"/>
            <ac:spMk id="2" creationId="{782C513F-11A4-5400-9B1E-69464B0B7C75}"/>
          </ac:spMkLst>
        </pc:spChg>
        <pc:spChg chg="mod">
          <ac:chgData name="safaa ehssan" userId="794acec8e33c4d9b" providerId="LiveId" clId="{105DD7CA-8921-41B2-9475-DC73B77B3B47}" dt="2025-07-19T15:19:41.392" v="439" actId="20577"/>
          <ac:spMkLst>
            <pc:docMk/>
            <pc:sldMk cId="2844294823" sldId="468"/>
            <ac:spMk id="3" creationId="{55EB0234-1E76-1CBB-C62F-F95D4A8FF747}"/>
          </ac:spMkLst>
        </pc:spChg>
        <pc:picChg chg="add del mod">
          <ac:chgData name="safaa ehssan" userId="794acec8e33c4d9b" providerId="LiveId" clId="{105DD7CA-8921-41B2-9475-DC73B77B3B47}" dt="2025-07-19T09:56:49.936" v="75" actId="478"/>
          <ac:picMkLst>
            <pc:docMk/>
            <pc:sldMk cId="2844294823" sldId="468"/>
            <ac:picMk id="4" creationId="{9CCF444E-3E08-237C-D7AF-4577BEAFF827}"/>
          </ac:picMkLst>
        </pc:picChg>
        <pc:picChg chg="add">
          <ac:chgData name="safaa ehssan" userId="794acec8e33c4d9b" providerId="LiveId" clId="{105DD7CA-8921-41B2-9475-DC73B77B3B47}" dt="2025-07-19T10:06:57.369" v="147"/>
          <ac:picMkLst>
            <pc:docMk/>
            <pc:sldMk cId="2844294823" sldId="468"/>
            <ac:picMk id="5" creationId="{0112B1DF-D6CC-1F6B-12A5-0248501B4EC1}"/>
          </ac:picMkLst>
        </pc:picChg>
        <pc:picChg chg="add mod">
          <ac:chgData name="safaa ehssan" userId="794acec8e33c4d9b" providerId="LiveId" clId="{105DD7CA-8921-41B2-9475-DC73B77B3B47}" dt="2025-07-19T12:09:57.717" v="266" actId="1076"/>
          <ac:picMkLst>
            <pc:docMk/>
            <pc:sldMk cId="2844294823" sldId="468"/>
            <ac:picMk id="6" creationId="{C4738B20-DE69-5ADE-3368-6F66045FC180}"/>
          </ac:picMkLst>
        </pc:picChg>
        <pc:picChg chg="add del mod">
          <ac:chgData name="safaa ehssan" userId="794acec8e33c4d9b" providerId="LiveId" clId="{105DD7CA-8921-41B2-9475-DC73B77B3B47}" dt="2025-07-19T11:31:07.974" v="226" actId="21"/>
          <ac:picMkLst>
            <pc:docMk/>
            <pc:sldMk cId="2844294823" sldId="468"/>
            <ac:picMk id="1026" creationId="{B6E68352-8DAC-4A33-A78C-1D4A5D3597CC}"/>
          </ac:picMkLst>
        </pc:picChg>
        <pc:picChg chg="del">
          <ac:chgData name="safaa ehssan" userId="794acec8e33c4d9b" providerId="LiveId" clId="{105DD7CA-8921-41B2-9475-DC73B77B3B47}" dt="2025-07-19T09:52:05.341" v="63" actId="478"/>
          <ac:picMkLst>
            <pc:docMk/>
            <pc:sldMk cId="2844294823" sldId="468"/>
            <ac:picMk id="1028" creationId="{16B85100-70C6-C42A-47D4-E64C614A878A}"/>
          </ac:picMkLst>
        </pc:picChg>
      </pc:sldChg>
      <pc:sldChg chg="addSp modSp mod">
        <pc:chgData name="safaa ehssan" userId="794acec8e33c4d9b" providerId="LiveId" clId="{105DD7CA-8921-41B2-9475-DC73B77B3B47}" dt="2025-07-20T14:49:33.254" v="459"/>
        <pc:sldMkLst>
          <pc:docMk/>
          <pc:sldMk cId="3609403257" sldId="470"/>
        </pc:sldMkLst>
        <pc:spChg chg="mod">
          <ac:chgData name="safaa ehssan" userId="794acec8e33c4d9b" providerId="LiveId" clId="{105DD7CA-8921-41B2-9475-DC73B77B3B47}" dt="2025-07-19T13:46:04.467" v="364" actId="14100"/>
          <ac:spMkLst>
            <pc:docMk/>
            <pc:sldMk cId="3609403257" sldId="470"/>
            <ac:spMk id="2" creationId="{0246832F-4608-3074-A546-4EB994777C13}"/>
          </ac:spMkLst>
        </pc:spChg>
        <pc:spChg chg="mod">
          <ac:chgData name="safaa ehssan" userId="794acec8e33c4d9b" providerId="LiveId" clId="{105DD7CA-8921-41B2-9475-DC73B77B3B47}" dt="2025-07-19T13:46:35.288" v="366" actId="1036"/>
          <ac:spMkLst>
            <pc:docMk/>
            <pc:sldMk cId="3609403257" sldId="470"/>
            <ac:spMk id="3" creationId="{E7220709-3849-B750-EC00-31665E1FB503}"/>
          </ac:spMkLst>
        </pc:spChg>
        <pc:spChg chg="add">
          <ac:chgData name="safaa ehssan" userId="794acec8e33c4d9b" providerId="LiveId" clId="{105DD7CA-8921-41B2-9475-DC73B77B3B47}" dt="2025-07-20T14:49:33.254" v="459"/>
          <ac:spMkLst>
            <pc:docMk/>
            <pc:sldMk cId="3609403257" sldId="470"/>
            <ac:spMk id="4" creationId="{6B5EC5B4-A4FD-C296-5BB3-B4BC446A2AB6}"/>
          </ac:spMkLst>
        </pc:spChg>
        <pc:spChg chg="add">
          <ac:chgData name="safaa ehssan" userId="794acec8e33c4d9b" providerId="LiveId" clId="{105DD7CA-8921-41B2-9475-DC73B77B3B47}" dt="2025-07-20T14:49:33.254" v="459"/>
          <ac:spMkLst>
            <pc:docMk/>
            <pc:sldMk cId="3609403257" sldId="470"/>
            <ac:spMk id="5" creationId="{205143E9-FDA6-5AF9-0E5C-6B0B567B29BD}"/>
          </ac:spMkLst>
        </pc:spChg>
        <pc:spChg chg="add">
          <ac:chgData name="safaa ehssan" userId="794acec8e33c4d9b" providerId="LiveId" clId="{105DD7CA-8921-41B2-9475-DC73B77B3B47}" dt="2025-07-20T14:49:33.254" v="459"/>
          <ac:spMkLst>
            <pc:docMk/>
            <pc:sldMk cId="3609403257" sldId="470"/>
            <ac:spMk id="6" creationId="{38915CCF-14BB-4FB7-58C4-4B8BB14AB06B}"/>
          </ac:spMkLst>
        </pc:spChg>
        <pc:spChg chg="add">
          <ac:chgData name="safaa ehssan" userId="794acec8e33c4d9b" providerId="LiveId" clId="{105DD7CA-8921-41B2-9475-DC73B77B3B47}" dt="2025-07-20T14:49:33.254" v="459"/>
          <ac:spMkLst>
            <pc:docMk/>
            <pc:sldMk cId="3609403257" sldId="470"/>
            <ac:spMk id="7" creationId="{DFF5B1C3-0DC8-8B21-C570-09640845214E}"/>
          </ac:spMkLst>
        </pc:spChg>
        <pc:spChg chg="add">
          <ac:chgData name="safaa ehssan" userId="794acec8e33c4d9b" providerId="LiveId" clId="{105DD7CA-8921-41B2-9475-DC73B77B3B47}" dt="2025-07-20T14:49:33.254" v="459"/>
          <ac:spMkLst>
            <pc:docMk/>
            <pc:sldMk cId="3609403257" sldId="470"/>
            <ac:spMk id="8" creationId="{C5B122F9-DEDB-ED27-5C1F-427A22456DA4}"/>
          </ac:spMkLst>
        </pc:spChg>
      </pc:sldChg>
      <pc:sldChg chg="modSp mod">
        <pc:chgData name="safaa ehssan" userId="794acec8e33c4d9b" providerId="LiveId" clId="{105DD7CA-8921-41B2-9475-DC73B77B3B47}" dt="2025-07-19T11:01:33.462" v="177" actId="13900"/>
        <pc:sldMkLst>
          <pc:docMk/>
          <pc:sldMk cId="2500944387" sldId="472"/>
        </pc:sldMkLst>
        <pc:spChg chg="mod">
          <ac:chgData name="safaa ehssan" userId="794acec8e33c4d9b" providerId="LiveId" clId="{105DD7CA-8921-41B2-9475-DC73B77B3B47}" dt="2025-07-19T11:01:33.462" v="177" actId="13900"/>
          <ac:spMkLst>
            <pc:docMk/>
            <pc:sldMk cId="2500944387" sldId="472"/>
            <ac:spMk id="2" creationId="{00000000-0000-0000-0000-000000000000}"/>
          </ac:spMkLst>
        </pc:spChg>
      </pc:sldChg>
      <pc:sldChg chg="modSp mod">
        <pc:chgData name="safaa ehssan" userId="794acec8e33c4d9b" providerId="LiveId" clId="{105DD7CA-8921-41B2-9475-DC73B77B3B47}" dt="2025-07-19T12:21:37.055" v="271" actId="1035"/>
        <pc:sldMkLst>
          <pc:docMk/>
          <pc:sldMk cId="3065130925" sldId="476"/>
        </pc:sldMkLst>
        <pc:spChg chg="mod">
          <ac:chgData name="safaa ehssan" userId="794acec8e33c4d9b" providerId="LiveId" clId="{105DD7CA-8921-41B2-9475-DC73B77B3B47}" dt="2025-07-19T12:21:37.055" v="271" actId="1035"/>
          <ac:spMkLst>
            <pc:docMk/>
            <pc:sldMk cId="3065130925" sldId="476"/>
            <ac:spMk id="2" creationId="{00000000-0000-0000-0000-000000000000}"/>
          </ac:spMkLst>
        </pc:spChg>
      </pc:sldChg>
      <pc:sldChg chg="modSp mod">
        <pc:chgData name="safaa ehssan" userId="794acec8e33c4d9b" providerId="LiveId" clId="{105DD7CA-8921-41B2-9475-DC73B77B3B47}" dt="2025-07-19T11:12:14.449" v="198" actId="14100"/>
        <pc:sldMkLst>
          <pc:docMk/>
          <pc:sldMk cId="3935130638" sldId="479"/>
        </pc:sldMkLst>
        <pc:spChg chg="mod">
          <ac:chgData name="safaa ehssan" userId="794acec8e33c4d9b" providerId="LiveId" clId="{105DD7CA-8921-41B2-9475-DC73B77B3B47}" dt="2025-07-19T11:12:14.449" v="198" actId="14100"/>
          <ac:spMkLst>
            <pc:docMk/>
            <pc:sldMk cId="3935130638" sldId="479"/>
            <ac:spMk id="2" creationId="{00000000-0000-0000-0000-000000000000}"/>
          </ac:spMkLst>
        </pc:spChg>
      </pc:sldChg>
      <pc:sldChg chg="ord">
        <pc:chgData name="safaa ehssan" userId="794acec8e33c4d9b" providerId="LiveId" clId="{105DD7CA-8921-41B2-9475-DC73B77B3B47}" dt="2025-07-19T15:20:21.569" v="443"/>
        <pc:sldMkLst>
          <pc:docMk/>
          <pc:sldMk cId="2986515545" sldId="482"/>
        </pc:sldMkLst>
      </pc:sldChg>
      <pc:sldChg chg="modSp mod">
        <pc:chgData name="safaa ehssan" userId="794acec8e33c4d9b" providerId="LiveId" clId="{105DD7CA-8921-41B2-9475-DC73B77B3B47}" dt="2025-07-19T12:22:30.422" v="280" actId="5793"/>
        <pc:sldMkLst>
          <pc:docMk/>
          <pc:sldMk cId="370686983" sldId="487"/>
        </pc:sldMkLst>
        <pc:spChg chg="mod">
          <ac:chgData name="safaa ehssan" userId="794acec8e33c4d9b" providerId="LiveId" clId="{105DD7CA-8921-41B2-9475-DC73B77B3B47}" dt="2025-07-19T12:22:30.422" v="280" actId="5793"/>
          <ac:spMkLst>
            <pc:docMk/>
            <pc:sldMk cId="370686983" sldId="487"/>
            <ac:spMk id="2" creationId="{359BBECC-390F-3869-7F0B-1D057884A74B}"/>
          </ac:spMkLst>
        </pc:spChg>
      </pc:sldChg>
      <pc:sldChg chg="modSp add mod">
        <pc:chgData name="safaa ehssan" userId="794acec8e33c4d9b" providerId="LiveId" clId="{105DD7CA-8921-41B2-9475-DC73B77B3B47}" dt="2025-07-19T12:22:48.965" v="283" actId="5793"/>
        <pc:sldMkLst>
          <pc:docMk/>
          <pc:sldMk cId="198661441" sldId="490"/>
        </pc:sldMkLst>
        <pc:spChg chg="mod">
          <ac:chgData name="safaa ehssan" userId="794acec8e33c4d9b" providerId="LiveId" clId="{105DD7CA-8921-41B2-9475-DC73B77B3B47}" dt="2025-07-19T12:22:48.965" v="283" actId="5793"/>
          <ac:spMkLst>
            <pc:docMk/>
            <pc:sldMk cId="198661441" sldId="490"/>
            <ac:spMk id="2" creationId="{8353E11D-04C5-52AF-4B07-C2A365CDE012}"/>
          </ac:spMkLst>
        </pc:spChg>
      </pc:sldChg>
      <pc:sldChg chg="modSp mod">
        <pc:chgData name="safaa ehssan" userId="794acec8e33c4d9b" providerId="LiveId" clId="{105DD7CA-8921-41B2-9475-DC73B77B3B47}" dt="2025-07-20T16:27:09.758" v="552" actId="113"/>
        <pc:sldMkLst>
          <pc:docMk/>
          <pc:sldMk cId="3226488814" sldId="493"/>
        </pc:sldMkLst>
        <pc:spChg chg="mod">
          <ac:chgData name="safaa ehssan" userId="794acec8e33c4d9b" providerId="LiveId" clId="{105DD7CA-8921-41B2-9475-DC73B77B3B47}" dt="2025-07-20T16:27:09.758" v="552" actId="113"/>
          <ac:spMkLst>
            <pc:docMk/>
            <pc:sldMk cId="3226488814" sldId="493"/>
            <ac:spMk id="2" creationId="{32279B04-570C-5211-CE23-4E7E6F822624}"/>
          </ac:spMkLst>
        </pc:spChg>
      </pc:sldChg>
      <pc:sldChg chg="del">
        <pc:chgData name="safaa ehssan" userId="794acec8e33c4d9b" providerId="LiveId" clId="{105DD7CA-8921-41B2-9475-DC73B77B3B47}" dt="2025-07-20T15:41:00.320" v="516" actId="47"/>
        <pc:sldMkLst>
          <pc:docMk/>
          <pc:sldMk cId="1565798434" sldId="496"/>
        </pc:sldMkLst>
      </pc:sldChg>
      <pc:sldChg chg="modSp">
        <pc:chgData name="safaa ehssan" userId="794acec8e33c4d9b" providerId="LiveId" clId="{105DD7CA-8921-41B2-9475-DC73B77B3B47}" dt="2025-07-20T15:41:08.857" v="517" actId="14100"/>
        <pc:sldMkLst>
          <pc:docMk/>
          <pc:sldMk cId="2503514909" sldId="497"/>
        </pc:sldMkLst>
        <pc:picChg chg="mod">
          <ac:chgData name="safaa ehssan" userId="794acec8e33c4d9b" providerId="LiveId" clId="{105DD7CA-8921-41B2-9475-DC73B77B3B47}" dt="2025-07-20T15:41:08.857" v="517" actId="14100"/>
          <ac:picMkLst>
            <pc:docMk/>
            <pc:sldMk cId="2503514909" sldId="497"/>
            <ac:picMk id="5122" creationId="{BCBD515A-4A92-E286-8FE3-4E39730A10CF}"/>
          </ac:picMkLst>
        </pc:picChg>
      </pc:sldChg>
      <pc:sldChg chg="modSp mod">
        <pc:chgData name="safaa ehssan" userId="794acec8e33c4d9b" providerId="LiveId" clId="{105DD7CA-8921-41B2-9475-DC73B77B3B47}" dt="2025-07-20T16:02:04.155" v="550" actId="20577"/>
        <pc:sldMkLst>
          <pc:docMk/>
          <pc:sldMk cId="47460722" sldId="499"/>
        </pc:sldMkLst>
        <pc:spChg chg="mod">
          <ac:chgData name="safaa ehssan" userId="794acec8e33c4d9b" providerId="LiveId" clId="{105DD7CA-8921-41B2-9475-DC73B77B3B47}" dt="2025-07-20T16:02:04.155" v="550" actId="20577"/>
          <ac:spMkLst>
            <pc:docMk/>
            <pc:sldMk cId="47460722" sldId="499"/>
            <ac:spMk id="2" creationId="{6DC2BF5E-E2D7-8B54-34FC-68C1EE02D5A6}"/>
          </ac:spMkLst>
        </pc:spChg>
      </pc:sldChg>
      <pc:sldChg chg="modSp mod">
        <pc:chgData name="safaa ehssan" userId="794acec8e33c4d9b" providerId="LiveId" clId="{105DD7CA-8921-41B2-9475-DC73B77B3B47}" dt="2025-07-19T14:44:24.801" v="425" actId="20577"/>
        <pc:sldMkLst>
          <pc:docMk/>
          <pc:sldMk cId="98824299" sldId="500"/>
        </pc:sldMkLst>
        <pc:spChg chg="mod">
          <ac:chgData name="safaa ehssan" userId="794acec8e33c4d9b" providerId="LiveId" clId="{105DD7CA-8921-41B2-9475-DC73B77B3B47}" dt="2025-07-19T14:44:24.801" v="425" actId="20577"/>
          <ac:spMkLst>
            <pc:docMk/>
            <pc:sldMk cId="98824299" sldId="500"/>
            <ac:spMk id="2" creationId="{D2C03968-8B8F-CBB5-EBBD-0BF537F7B794}"/>
          </ac:spMkLst>
        </pc:spChg>
      </pc:sldChg>
      <pc:sldChg chg="modSp mod">
        <pc:chgData name="safaa ehssan" userId="794acec8e33c4d9b" providerId="LiveId" clId="{105DD7CA-8921-41B2-9475-DC73B77B3B47}" dt="2025-07-19T14:10:01.419" v="405"/>
        <pc:sldMkLst>
          <pc:docMk/>
          <pc:sldMk cId="232459343" sldId="501"/>
        </pc:sldMkLst>
        <pc:spChg chg="mod">
          <ac:chgData name="safaa ehssan" userId="794acec8e33c4d9b" providerId="LiveId" clId="{105DD7CA-8921-41B2-9475-DC73B77B3B47}" dt="2025-07-19T14:10:01.419" v="405"/>
          <ac:spMkLst>
            <pc:docMk/>
            <pc:sldMk cId="232459343" sldId="501"/>
            <ac:spMk id="2" creationId="{083F1D6B-C97E-E67A-21F6-1B23E38B0347}"/>
          </ac:spMkLst>
        </pc:spChg>
      </pc:sldChg>
      <pc:sldChg chg="modSp mod">
        <pc:chgData name="safaa ehssan" userId="794acec8e33c4d9b" providerId="LiveId" clId="{105DD7CA-8921-41B2-9475-DC73B77B3B47}" dt="2025-07-19T13:41:32.372" v="359" actId="113"/>
        <pc:sldMkLst>
          <pc:docMk/>
          <pc:sldMk cId="4228433274" sldId="504"/>
        </pc:sldMkLst>
        <pc:graphicFrameChg chg="modGraphic">
          <ac:chgData name="safaa ehssan" userId="794acec8e33c4d9b" providerId="LiveId" clId="{105DD7CA-8921-41B2-9475-DC73B77B3B47}" dt="2025-07-19T13:41:32.372" v="359" actId="113"/>
          <ac:graphicFrameMkLst>
            <pc:docMk/>
            <pc:sldMk cId="4228433274" sldId="504"/>
            <ac:graphicFrameMk id="2" creationId="{4D733818-9F0D-C012-3027-2C6E4F17E65A}"/>
          </ac:graphicFrameMkLst>
        </pc:graphicFrameChg>
      </pc:sldChg>
      <pc:sldChg chg="ord">
        <pc:chgData name="safaa ehssan" userId="794acec8e33c4d9b" providerId="LiveId" clId="{105DD7CA-8921-41B2-9475-DC73B77B3B47}" dt="2025-07-20T15:10:20.119" v="484"/>
        <pc:sldMkLst>
          <pc:docMk/>
          <pc:sldMk cId="1293842436" sldId="507"/>
        </pc:sldMkLst>
      </pc:sldChg>
      <pc:sldChg chg="modSp mod">
        <pc:chgData name="safaa ehssan" userId="794acec8e33c4d9b" providerId="LiveId" clId="{105DD7CA-8921-41B2-9475-DC73B77B3B47}" dt="2025-07-19T14:07:19.361" v="402" actId="1035"/>
        <pc:sldMkLst>
          <pc:docMk/>
          <pc:sldMk cId="871739247" sldId="508"/>
        </pc:sldMkLst>
        <pc:picChg chg="mod">
          <ac:chgData name="safaa ehssan" userId="794acec8e33c4d9b" providerId="LiveId" clId="{105DD7CA-8921-41B2-9475-DC73B77B3B47}" dt="2025-07-19T14:07:19.361" v="402" actId="1035"/>
          <ac:picMkLst>
            <pc:docMk/>
            <pc:sldMk cId="871739247" sldId="508"/>
            <ac:picMk id="2" creationId="{928162E7-E9A5-5C95-E715-ED961F330D2D}"/>
          </ac:picMkLst>
        </pc:picChg>
      </pc:sldChg>
      <pc:sldChg chg="modSp mod">
        <pc:chgData name="safaa ehssan" userId="794acec8e33c4d9b" providerId="LiveId" clId="{105DD7CA-8921-41B2-9475-DC73B77B3B47}" dt="2025-07-19T14:05:28.546" v="400" actId="20577"/>
        <pc:sldMkLst>
          <pc:docMk/>
          <pc:sldMk cId="1197771226" sldId="510"/>
        </pc:sldMkLst>
        <pc:graphicFrameChg chg="modGraphic">
          <ac:chgData name="safaa ehssan" userId="794acec8e33c4d9b" providerId="LiveId" clId="{105DD7CA-8921-41B2-9475-DC73B77B3B47}" dt="2025-07-19T14:05:28.546" v="400" actId="20577"/>
          <ac:graphicFrameMkLst>
            <pc:docMk/>
            <pc:sldMk cId="1197771226" sldId="510"/>
            <ac:graphicFrameMk id="2" creationId="{A42FBD10-642B-A007-A735-F1E1ADFC9CB4}"/>
          </ac:graphicFrameMkLst>
        </pc:graphicFrameChg>
      </pc:sldChg>
      <pc:sldChg chg="modSp mod">
        <pc:chgData name="safaa ehssan" userId="794acec8e33c4d9b" providerId="LiveId" clId="{105DD7CA-8921-41B2-9475-DC73B77B3B47}" dt="2025-07-20T15:40:01.789" v="514" actId="1076"/>
        <pc:sldMkLst>
          <pc:docMk/>
          <pc:sldMk cId="2861037168" sldId="512"/>
        </pc:sldMkLst>
        <pc:spChg chg="mod">
          <ac:chgData name="safaa ehssan" userId="794acec8e33c4d9b" providerId="LiveId" clId="{105DD7CA-8921-41B2-9475-DC73B77B3B47}" dt="2025-07-20T15:40:01.789" v="514" actId="1076"/>
          <ac:spMkLst>
            <pc:docMk/>
            <pc:sldMk cId="2861037168" sldId="512"/>
            <ac:spMk id="3" creationId="{E0978AB0-199F-EA78-6AC9-44603E6853E3}"/>
          </ac:spMkLst>
        </pc:spChg>
      </pc:sldChg>
      <pc:sldChg chg="addSp modSp new ord">
        <pc:chgData name="safaa ehssan" userId="794acec8e33c4d9b" providerId="LiveId" clId="{105DD7CA-8921-41B2-9475-DC73B77B3B47}" dt="2025-07-19T12:23:55.578" v="289"/>
        <pc:sldMkLst>
          <pc:docMk/>
          <pc:sldMk cId="2262663431" sldId="513"/>
        </pc:sldMkLst>
        <pc:picChg chg="add mod">
          <ac:chgData name="safaa ehssan" userId="794acec8e33c4d9b" providerId="LiveId" clId="{105DD7CA-8921-41B2-9475-DC73B77B3B47}" dt="2025-07-19T10:32:16.760" v="154"/>
          <ac:picMkLst>
            <pc:docMk/>
            <pc:sldMk cId="2262663431" sldId="513"/>
            <ac:picMk id="4" creationId="{B56E623F-3E94-98AD-E6CB-D27CD47DC401}"/>
          </ac:picMkLst>
        </pc:picChg>
      </pc:sldChg>
      <pc:sldChg chg="addSp delSp modSp add mod ord">
        <pc:chgData name="safaa ehssan" userId="794acec8e33c4d9b" providerId="LiveId" clId="{105DD7CA-8921-41B2-9475-DC73B77B3B47}" dt="2025-07-19T12:22:59.299" v="284" actId="1076"/>
        <pc:sldMkLst>
          <pc:docMk/>
          <pc:sldMk cId="3921179625" sldId="514"/>
        </pc:sldMkLst>
        <pc:spChg chg="mod">
          <ac:chgData name="safaa ehssan" userId="794acec8e33c4d9b" providerId="LiveId" clId="{105DD7CA-8921-41B2-9475-DC73B77B3B47}" dt="2025-07-19T11:31:53.444" v="236" actId="1035"/>
          <ac:spMkLst>
            <pc:docMk/>
            <pc:sldMk cId="3921179625" sldId="514"/>
            <ac:spMk id="2" creationId="{782C513F-11A4-5400-9B1E-69464B0B7C75}"/>
          </ac:spMkLst>
        </pc:spChg>
        <pc:spChg chg="mod">
          <ac:chgData name="safaa ehssan" userId="794acec8e33c4d9b" providerId="LiveId" clId="{105DD7CA-8921-41B2-9475-DC73B77B3B47}" dt="2025-07-19T11:31:56.881" v="239" actId="1035"/>
          <ac:spMkLst>
            <pc:docMk/>
            <pc:sldMk cId="3921179625" sldId="514"/>
            <ac:spMk id="3" creationId="{55EB0234-1E76-1CBB-C62F-F95D4A8FF747}"/>
          </ac:spMkLst>
        </pc:spChg>
        <pc:picChg chg="add mod">
          <ac:chgData name="safaa ehssan" userId="794acec8e33c4d9b" providerId="LiveId" clId="{105DD7CA-8921-41B2-9475-DC73B77B3B47}" dt="2025-07-19T12:22:59.299" v="284" actId="1076"/>
          <ac:picMkLst>
            <pc:docMk/>
            <pc:sldMk cId="3921179625" sldId="514"/>
            <ac:picMk id="4" creationId="{B6E68352-8DAC-4A33-A78C-1D4A5D3597CC}"/>
          </ac:picMkLst>
        </pc:picChg>
        <pc:picChg chg="add del mod">
          <ac:chgData name="safaa ehssan" userId="794acec8e33c4d9b" providerId="LiveId" clId="{105DD7CA-8921-41B2-9475-DC73B77B3B47}" dt="2025-07-19T11:31:30.772" v="231" actId="478"/>
          <ac:picMkLst>
            <pc:docMk/>
            <pc:sldMk cId="3921179625" sldId="514"/>
            <ac:picMk id="1026" creationId="{46D254FF-AA7D-5851-8A42-597D3361F42D}"/>
          </ac:picMkLst>
        </pc:picChg>
      </pc:sldChg>
      <pc:sldChg chg="addSp delSp modSp add mod ord">
        <pc:chgData name="safaa ehssan" userId="794acec8e33c4d9b" providerId="LiveId" clId="{105DD7CA-8921-41B2-9475-DC73B77B3B47}" dt="2025-07-19T12:24:28.657" v="294" actId="1076"/>
        <pc:sldMkLst>
          <pc:docMk/>
          <pc:sldMk cId="0" sldId="515"/>
        </pc:sldMkLst>
        <pc:spChg chg="mod">
          <ac:chgData name="safaa ehssan" userId="794acec8e33c4d9b" providerId="LiveId" clId="{105DD7CA-8921-41B2-9475-DC73B77B3B47}" dt="2025-07-19T12:23:13.922" v="287" actId="20577"/>
          <ac:spMkLst>
            <pc:docMk/>
            <pc:sldMk cId="0" sldId="515"/>
            <ac:spMk id="2" creationId="{00000000-0000-0000-0000-000000000000}"/>
          </ac:spMkLst>
        </pc:spChg>
        <pc:picChg chg="add mod">
          <ac:chgData name="safaa ehssan" userId="794acec8e33c4d9b" providerId="LiveId" clId="{105DD7CA-8921-41B2-9475-DC73B77B3B47}" dt="2025-07-19T12:24:28.657" v="294" actId="1076"/>
          <ac:picMkLst>
            <pc:docMk/>
            <pc:sldMk cId="0" sldId="515"/>
            <ac:picMk id="3" creationId="{EE54F46E-4FBD-DAA7-2981-C4F612887EDB}"/>
          </ac:picMkLst>
        </pc:picChg>
        <pc:picChg chg="del">
          <ac:chgData name="safaa ehssan" userId="794acec8e33c4d9b" providerId="LiveId" clId="{105DD7CA-8921-41B2-9475-DC73B77B3B47}" dt="2025-07-19T11:32:15.414" v="242" actId="478"/>
          <ac:picMkLst>
            <pc:docMk/>
            <pc:sldMk cId="0" sldId="515"/>
            <ac:picMk id="1026" creationId="{46D254FF-AA7D-5851-8A42-597D3361F42D}"/>
          </ac:picMkLst>
        </pc:picChg>
      </pc:sldChg>
      <pc:sldChg chg="addSp modSp new">
        <pc:chgData name="safaa ehssan" userId="794acec8e33c4d9b" providerId="LiveId" clId="{105DD7CA-8921-41B2-9475-DC73B77B3B47}" dt="2025-07-19T10:58:00.043" v="174" actId="1038"/>
        <pc:sldMkLst>
          <pc:docMk/>
          <pc:sldMk cId="1712486955" sldId="516"/>
        </pc:sldMkLst>
        <pc:picChg chg="add mod">
          <ac:chgData name="safaa ehssan" userId="794acec8e33c4d9b" providerId="LiveId" clId="{105DD7CA-8921-41B2-9475-DC73B77B3B47}" dt="2025-07-19T10:58:00.043" v="174" actId="1038"/>
          <ac:picMkLst>
            <pc:docMk/>
            <pc:sldMk cId="1712486955" sldId="516"/>
            <ac:picMk id="2050" creationId="{ADEE3674-7AF8-CB38-6C03-846D7CE4CAFE}"/>
          </ac:picMkLst>
        </pc:picChg>
      </pc:sldChg>
      <pc:sldChg chg="addSp delSp modSp new del mod">
        <pc:chgData name="safaa ehssan" userId="794acec8e33c4d9b" providerId="LiveId" clId="{105DD7CA-8921-41B2-9475-DC73B77B3B47}" dt="2025-07-20T14:50:16.195" v="472" actId="47"/>
        <pc:sldMkLst>
          <pc:docMk/>
          <pc:sldMk cId="2038820112" sldId="517"/>
        </pc:sldMkLst>
        <pc:spChg chg="del">
          <ac:chgData name="safaa ehssan" userId="794acec8e33c4d9b" providerId="LiveId" clId="{105DD7CA-8921-41B2-9475-DC73B77B3B47}" dt="2025-07-20T14:50:01.632" v="462" actId="478"/>
          <ac:spMkLst>
            <pc:docMk/>
            <pc:sldMk cId="2038820112" sldId="517"/>
            <ac:spMk id="2" creationId="{C0200668-9694-D69A-DD1F-7BADB9119F72}"/>
          </ac:spMkLst>
        </pc:spChg>
        <pc:spChg chg="del">
          <ac:chgData name="safaa ehssan" userId="794acec8e33c4d9b" providerId="LiveId" clId="{105DD7CA-8921-41B2-9475-DC73B77B3B47}" dt="2025-07-20T14:50:03.303" v="463" actId="478"/>
          <ac:spMkLst>
            <pc:docMk/>
            <pc:sldMk cId="2038820112" sldId="517"/>
            <ac:spMk id="3" creationId="{5B7F1168-CD95-90D2-B746-36B56565471C}"/>
          </ac:spMkLst>
        </pc:spChg>
        <pc:spChg chg="add">
          <ac:chgData name="safaa ehssan" userId="794acec8e33c4d9b" providerId="LiveId" clId="{105DD7CA-8921-41B2-9475-DC73B77B3B47}" dt="2025-07-20T14:49:48.691" v="461"/>
          <ac:spMkLst>
            <pc:docMk/>
            <pc:sldMk cId="2038820112" sldId="517"/>
            <ac:spMk id="4" creationId="{A0B1E5C5-AD40-9842-4D63-D406765B7034}"/>
          </ac:spMkLst>
        </pc:spChg>
        <pc:spChg chg="add">
          <ac:chgData name="safaa ehssan" userId="794acec8e33c4d9b" providerId="LiveId" clId="{105DD7CA-8921-41B2-9475-DC73B77B3B47}" dt="2025-07-20T14:49:48.691" v="461"/>
          <ac:spMkLst>
            <pc:docMk/>
            <pc:sldMk cId="2038820112" sldId="517"/>
            <ac:spMk id="5" creationId="{EF24F0CA-75EA-7483-ED35-7AF6EE37F3D5}"/>
          </ac:spMkLst>
        </pc:spChg>
        <pc:spChg chg="add">
          <ac:chgData name="safaa ehssan" userId="794acec8e33c4d9b" providerId="LiveId" clId="{105DD7CA-8921-41B2-9475-DC73B77B3B47}" dt="2025-07-20T14:49:48.691" v="461"/>
          <ac:spMkLst>
            <pc:docMk/>
            <pc:sldMk cId="2038820112" sldId="517"/>
            <ac:spMk id="6" creationId="{C30DBC74-7DB1-3C7A-3F18-1EB8A982ED41}"/>
          </ac:spMkLst>
        </pc:spChg>
        <pc:spChg chg="add">
          <ac:chgData name="safaa ehssan" userId="794acec8e33c4d9b" providerId="LiveId" clId="{105DD7CA-8921-41B2-9475-DC73B77B3B47}" dt="2025-07-20T14:49:48.691" v="461"/>
          <ac:spMkLst>
            <pc:docMk/>
            <pc:sldMk cId="2038820112" sldId="517"/>
            <ac:spMk id="7" creationId="{06F701EC-7F42-40FE-0FD7-92E9F2DC11C0}"/>
          </ac:spMkLst>
        </pc:spChg>
        <pc:spChg chg="add">
          <ac:chgData name="safaa ehssan" userId="794acec8e33c4d9b" providerId="LiveId" clId="{105DD7CA-8921-41B2-9475-DC73B77B3B47}" dt="2025-07-20T14:49:48.691" v="461"/>
          <ac:spMkLst>
            <pc:docMk/>
            <pc:sldMk cId="2038820112" sldId="517"/>
            <ac:spMk id="8" creationId="{ED152128-CF0B-55F2-3D20-453F07AEF1BB}"/>
          </ac:spMkLst>
        </pc:spChg>
        <pc:graphicFrameChg chg="add del mod">
          <ac:chgData name="safaa ehssan" userId="794acec8e33c4d9b" providerId="LiveId" clId="{105DD7CA-8921-41B2-9475-DC73B77B3B47}" dt="2025-07-20T14:50:12.559" v="471"/>
          <ac:graphicFrameMkLst>
            <pc:docMk/>
            <pc:sldMk cId="2038820112" sldId="517"/>
            <ac:graphicFrameMk id="9" creationId="{EDB90AA7-BAB8-018C-3931-E2D03979B089}"/>
          </ac:graphicFrameMkLst>
        </pc:graphicFrameChg>
      </pc:sldChg>
      <pc:sldChg chg="add del">
        <pc:chgData name="safaa ehssan" userId="794acec8e33c4d9b" providerId="LiveId" clId="{105DD7CA-8921-41B2-9475-DC73B77B3B47}" dt="2025-07-20T14:50:12.559" v="471"/>
        <pc:sldMkLst>
          <pc:docMk/>
          <pc:sldMk cId="2425418747" sldId="518"/>
        </pc:sldMkLst>
      </pc:sldChg>
      <pc:sldChg chg="new del">
        <pc:chgData name="safaa ehssan" userId="794acec8e33c4d9b" providerId="LiveId" clId="{105DD7CA-8921-41B2-9475-DC73B77B3B47}" dt="2025-07-20T15:34:40.226" v="486" actId="680"/>
        <pc:sldMkLst>
          <pc:docMk/>
          <pc:sldMk cId="3192109411" sldId="5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7ABAD-9E6D-43C9-87A9-7B18376DE552}" type="datetimeFigureOut">
              <a:rPr lang="en-US" smtClean="0"/>
              <a:t>7/20/2025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74AC6-D1C5-45D4-A618-35D01B346F1A}" type="slidenum">
              <a:rPr lang="en-US" smtClean="0"/>
              <a:t>‹#›</a:t>
            </a:fld>
            <a:endParaRPr lang="en-US" dirty="0"/>
          </a:p>
        </p:txBody>
      </p:sp>
    </p:spTree>
    <p:extLst>
      <p:ext uri="{BB962C8B-B14F-4D97-AF65-F5344CB8AC3E}">
        <p14:creationId xmlns:p14="http://schemas.microsoft.com/office/powerpoint/2010/main" val="256777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74AC6-D1C5-45D4-A618-35D01B346F1A}" type="slidenum">
              <a:rPr lang="en-US" smtClean="0"/>
              <a:t>3</a:t>
            </a:fld>
            <a:endParaRPr lang="en-US"/>
          </a:p>
        </p:txBody>
      </p:sp>
    </p:spTree>
    <p:extLst>
      <p:ext uri="{BB962C8B-B14F-4D97-AF65-F5344CB8AC3E}">
        <p14:creationId xmlns:p14="http://schemas.microsoft.com/office/powerpoint/2010/main" val="147884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81979-8E69-72D5-5F6B-ED0EAE139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A8559-EC69-4E64-AE4A-18B779B2F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45726-F91F-F687-2ED7-5A87A9A8B9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5E39D2-2A52-2536-D5CB-A71E16B54575}"/>
              </a:ext>
            </a:extLst>
          </p:cNvPr>
          <p:cNvSpPr>
            <a:spLocks noGrp="1"/>
          </p:cNvSpPr>
          <p:nvPr>
            <p:ph type="sldNum" sz="quarter" idx="5"/>
          </p:nvPr>
        </p:nvSpPr>
        <p:spPr/>
        <p:txBody>
          <a:bodyPr/>
          <a:lstStyle/>
          <a:p>
            <a:fld id="{6A674AC6-D1C5-45D4-A618-35D01B346F1A}" type="slidenum">
              <a:rPr lang="en-US" smtClean="0"/>
              <a:t>5</a:t>
            </a:fld>
            <a:endParaRPr lang="en-US"/>
          </a:p>
        </p:txBody>
      </p:sp>
    </p:spTree>
    <p:extLst>
      <p:ext uri="{BB962C8B-B14F-4D97-AF65-F5344CB8AC3E}">
        <p14:creationId xmlns:p14="http://schemas.microsoft.com/office/powerpoint/2010/main" val="147051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338CC-0767-E308-2E6B-EA90AA3D4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918A2-DBAC-21C5-012D-141C9A206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4FC7F-F77E-81AF-D39A-847036556C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9B36F7-7553-1CC4-89BA-6E2CF95792FC}"/>
              </a:ext>
            </a:extLst>
          </p:cNvPr>
          <p:cNvSpPr>
            <a:spLocks noGrp="1"/>
          </p:cNvSpPr>
          <p:nvPr>
            <p:ph type="sldNum" sz="quarter" idx="5"/>
          </p:nvPr>
        </p:nvSpPr>
        <p:spPr/>
        <p:txBody>
          <a:bodyPr/>
          <a:lstStyle/>
          <a:p>
            <a:fld id="{6A674AC6-D1C5-45D4-A618-35D01B346F1A}" type="slidenum">
              <a:rPr lang="en-US" smtClean="0"/>
              <a:t>6</a:t>
            </a:fld>
            <a:endParaRPr lang="en-US"/>
          </a:p>
        </p:txBody>
      </p:sp>
    </p:spTree>
    <p:extLst>
      <p:ext uri="{BB962C8B-B14F-4D97-AF65-F5344CB8AC3E}">
        <p14:creationId xmlns:p14="http://schemas.microsoft.com/office/powerpoint/2010/main" val="210196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74AC6-D1C5-45D4-A618-35D01B346F1A}" type="slidenum">
              <a:rPr lang="en-US" smtClean="0"/>
              <a:t>31</a:t>
            </a:fld>
            <a:endParaRPr lang="en-US"/>
          </a:p>
        </p:txBody>
      </p:sp>
    </p:spTree>
    <p:extLst>
      <p:ext uri="{BB962C8B-B14F-4D97-AF65-F5344CB8AC3E}">
        <p14:creationId xmlns:p14="http://schemas.microsoft.com/office/powerpoint/2010/main" val="2109201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674AC6-D1C5-45D4-A618-35D01B346F1A}" type="slidenum">
              <a:rPr lang="en-US" smtClean="0"/>
              <a:t>34</a:t>
            </a:fld>
            <a:endParaRPr lang="en-US"/>
          </a:p>
        </p:txBody>
      </p:sp>
    </p:spTree>
    <p:extLst>
      <p:ext uri="{BB962C8B-B14F-4D97-AF65-F5344CB8AC3E}">
        <p14:creationId xmlns:p14="http://schemas.microsoft.com/office/powerpoint/2010/main" val="168881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6567093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023907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22511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0669087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83843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7402244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409310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4161496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099750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6949100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9026244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97465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10838529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438356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09836216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8319764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7/20/2025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268456344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Phenylalanine" TargetMode="External"/><Relationship Id="rId2" Type="http://schemas.openxmlformats.org/officeDocument/2006/relationships/hyperlink" Target="http://en.wikipedia.org/wiki/Heinrich_J._Matthaei" TargetMode="External"/><Relationship Id="rId1" Type="http://schemas.openxmlformats.org/officeDocument/2006/relationships/slideLayout" Target="../slideLayouts/slideLayout7.xml"/><Relationship Id="rId4" Type="http://schemas.openxmlformats.org/officeDocument/2006/relationships/hyperlink" Target="http://en.wikipedia.org/wiki/Severo_Ocho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Archaea" TargetMode="External"/><Relationship Id="rId2" Type="http://schemas.openxmlformats.org/officeDocument/2006/relationships/hyperlink" Target="http://en.wikipedia.org/wiki/Bacteria"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Organism" TargetMode="External"/><Relationship Id="rId2" Type="http://schemas.openxmlformats.org/officeDocument/2006/relationships/hyperlink" Target="http://en.wikipedia.org/wiki/Heredity"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en.wikipedia.org/w/index.php?title=Distal_promoter&amp;action=edit&amp;redlink=1"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hyperlink" Target="http://en.wikipedia.org/wiki/Latin" TargetMode="External"/><Relationship Id="rId3" Type="http://schemas.openxmlformats.org/officeDocument/2006/relationships/hyperlink" Target="http://en.wikipedia.org/wiki/RNA" TargetMode="External"/><Relationship Id="rId7" Type="http://schemas.openxmlformats.org/officeDocument/2006/relationships/hyperlink" Target="http://en.wikipedia.org/wiki/Trans-acting_factor" TargetMode="External"/><Relationship Id="rId2" Type="http://schemas.openxmlformats.org/officeDocument/2006/relationships/hyperlink" Target="http://en.wikipedia.org/wiki/DNA" TargetMode="External"/><Relationship Id="rId1" Type="http://schemas.openxmlformats.org/officeDocument/2006/relationships/slideLayout" Target="../slideLayouts/slideLayout7.xml"/><Relationship Id="rId6" Type="http://schemas.openxmlformats.org/officeDocument/2006/relationships/hyperlink" Target="http://en.wikipedia.org/wiki/Binding_sites" TargetMode="External"/><Relationship Id="rId5" Type="http://schemas.openxmlformats.org/officeDocument/2006/relationships/hyperlink" Target="http://en.wikipedia.org/wiki/Chromosome" TargetMode="External"/><Relationship Id="rId10" Type="http://schemas.openxmlformats.org/officeDocument/2006/relationships/hyperlink" Target="http://en.wikipedia.org/wiki/Intron" TargetMode="External"/><Relationship Id="rId4" Type="http://schemas.openxmlformats.org/officeDocument/2006/relationships/hyperlink" Target="http://en.wikipedia.org/wiki/Genes" TargetMode="External"/><Relationship Id="rId9" Type="http://schemas.openxmlformats.org/officeDocument/2006/relationships/hyperlink" Target="http://en.wikipedia.org/wiki/Promoter_reg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Regulation_of_gene_expression" TargetMode="External"/><Relationship Id="rId7" Type="http://schemas.openxmlformats.org/officeDocument/2006/relationships/hyperlink" Target="http://en.wikipedia.org/wiki/Chromosome_11" TargetMode="External"/><Relationship Id="rId2" Type="http://schemas.openxmlformats.org/officeDocument/2006/relationships/hyperlink" Target="http://en.wikipedia.org/wiki/Gene" TargetMode="External"/><Relationship Id="rId1" Type="http://schemas.openxmlformats.org/officeDocument/2006/relationships/slideLayout" Target="../slideLayouts/slideLayout7.xml"/><Relationship Id="rId6" Type="http://schemas.openxmlformats.org/officeDocument/2006/relationships/hyperlink" Target="http://en.wikipedia.org/wiki/Chromosome_6" TargetMode="External"/><Relationship Id="rId5" Type="http://schemas.openxmlformats.org/officeDocument/2006/relationships/hyperlink" Target="http://en.wikipedia.org/wiki/Transcription_factor" TargetMode="External"/><Relationship Id="rId4" Type="http://schemas.openxmlformats.org/officeDocument/2006/relationships/hyperlink" Target="http://en.wikipedia.org/wiki/Nucleic_acid_sequence"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en.wikipedia.org/wiki/DNA-binding_domain" TargetMode="External"/><Relationship Id="rId13" Type="http://schemas.openxmlformats.org/officeDocument/2006/relationships/hyperlink" Target="http://en.wikipedia.org/wiki/Kinase" TargetMode="External"/><Relationship Id="rId3" Type="http://schemas.openxmlformats.org/officeDocument/2006/relationships/hyperlink" Target="http://en.wikipedia.org/wiki/DNA_sequence" TargetMode="External"/><Relationship Id="rId7" Type="http://schemas.openxmlformats.org/officeDocument/2006/relationships/hyperlink" Target="http://en.wikipedia.org/wiki/Repressor" TargetMode="External"/><Relationship Id="rId12" Type="http://schemas.openxmlformats.org/officeDocument/2006/relationships/hyperlink" Target="http://en.wikipedia.org/wiki/Histone_deacetylase" TargetMode="External"/><Relationship Id="rId2" Type="http://schemas.openxmlformats.org/officeDocument/2006/relationships/hyperlink" Target="http://en.wikipedia.org/wiki/Protein" TargetMode="External"/><Relationship Id="rId1" Type="http://schemas.openxmlformats.org/officeDocument/2006/relationships/slideLayout" Target="../slideLayouts/slideLayout7.xml"/><Relationship Id="rId6" Type="http://schemas.openxmlformats.org/officeDocument/2006/relationships/hyperlink" Target="http://en.wikipedia.org/wiki/Activator_(genetics)" TargetMode="External"/><Relationship Id="rId11" Type="http://schemas.openxmlformats.org/officeDocument/2006/relationships/hyperlink" Target="http://en.wikipedia.org/wiki/Histone_acetyltransferase" TargetMode="External"/><Relationship Id="rId5" Type="http://schemas.openxmlformats.org/officeDocument/2006/relationships/hyperlink" Target="http://en.wikipedia.org/wiki/Messenger_RNA" TargetMode="External"/><Relationship Id="rId15" Type="http://schemas.openxmlformats.org/officeDocument/2006/relationships/hyperlink" Target="http://en.wikipedia.org/wiki/Regulation_of_gene_expression" TargetMode="External"/><Relationship Id="rId10" Type="http://schemas.openxmlformats.org/officeDocument/2006/relationships/hyperlink" Target="http://en.wikipedia.org/wiki/Chromatin_Structure_Remodeling_(RSC)_Complex" TargetMode="External"/><Relationship Id="rId4" Type="http://schemas.openxmlformats.org/officeDocument/2006/relationships/hyperlink" Target="http://en.wikipedia.org/wiki/Transcription_(genetics)" TargetMode="External"/><Relationship Id="rId9" Type="http://schemas.openxmlformats.org/officeDocument/2006/relationships/hyperlink" Target="http://en.wikipedia.org/wiki/Coactivator_(genetics)" TargetMode="External"/><Relationship Id="rId14" Type="http://schemas.openxmlformats.org/officeDocument/2006/relationships/hyperlink" Target="http://en.wikipedia.org/wiki/Methylase"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Protein" TargetMode="External"/><Relationship Id="rId7" Type="http://schemas.openxmlformats.org/officeDocument/2006/relationships/hyperlink" Target="http://en.wikipedia.org/wiki/Cis-acting" TargetMode="External"/><Relationship Id="rId2" Type="http://schemas.openxmlformats.org/officeDocument/2006/relationships/hyperlink" Target="http://en.wikipedia.org/wiki/DNA" TargetMode="External"/><Relationship Id="rId1" Type="http://schemas.openxmlformats.org/officeDocument/2006/relationships/slideLayout" Target="../slideLayouts/slideLayout7.xml"/><Relationship Id="rId6" Type="http://schemas.openxmlformats.org/officeDocument/2006/relationships/hyperlink" Target="http://en.wikipedia.org/wiki/Gene" TargetMode="External"/><Relationship Id="rId5" Type="http://schemas.openxmlformats.org/officeDocument/2006/relationships/hyperlink" Target="http://en.wikipedia.org/wiki/Transcription_(genetics)" TargetMode="External"/><Relationship Id="rId4" Type="http://schemas.openxmlformats.org/officeDocument/2006/relationships/hyperlink" Target="http://en.wikipedia.org/wiki/Trans-acting_factor"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en.wikipedia.org/wiki/Repressor" TargetMode="External"/><Relationship Id="rId3" Type="http://schemas.openxmlformats.org/officeDocument/2006/relationships/hyperlink" Target="http://en.wikipedia.org/wiki/Transcription_factor" TargetMode="External"/><Relationship Id="rId7" Type="http://schemas.openxmlformats.org/officeDocument/2006/relationships/hyperlink" Target="http://en.wikipedia.org/wiki/Gene_expression" TargetMode="External"/><Relationship Id="rId2" Type="http://schemas.openxmlformats.org/officeDocument/2006/relationships/hyperlink" Target="http://en.wikipedia.org/wiki/DNA" TargetMode="External"/><Relationship Id="rId1" Type="http://schemas.openxmlformats.org/officeDocument/2006/relationships/slideLayout" Target="../slideLayouts/slideLayout7.xml"/><Relationship Id="rId6" Type="http://schemas.openxmlformats.org/officeDocument/2006/relationships/hyperlink" Target="http://en.wikipedia.org/wiki/Operon" TargetMode="External"/><Relationship Id="rId11" Type="http://schemas.openxmlformats.org/officeDocument/2006/relationships/hyperlink" Target="http://en.wikipedia.org/wiki/Gene" TargetMode="External"/><Relationship Id="rId5" Type="http://schemas.openxmlformats.org/officeDocument/2006/relationships/hyperlink" Target="http://en.wikipedia.org/wiki/Promoter_(biology)" TargetMode="External"/><Relationship Id="rId10" Type="http://schemas.openxmlformats.org/officeDocument/2006/relationships/hyperlink" Target="http://en.wikipedia.org/wiki/Operator_(genetics)" TargetMode="External"/><Relationship Id="rId4" Type="http://schemas.openxmlformats.org/officeDocument/2006/relationships/hyperlink" Target="http://en.wikipedia.org/wiki/Lac_operon" TargetMode="External"/><Relationship Id="rId9" Type="http://schemas.openxmlformats.org/officeDocument/2006/relationships/hyperlink" Target="http://en.wikipedia.org/wiki/Activator"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en.wikipedia.org/wiki/Five_prime_untranslated_region" TargetMode="External"/><Relationship Id="rId3" Type="http://schemas.openxmlformats.org/officeDocument/2006/relationships/hyperlink" Target="http://en.wikipedia.org/wiki/Introns" TargetMode="External"/><Relationship Id="rId7" Type="http://schemas.openxmlformats.org/officeDocument/2006/relationships/hyperlink" Target="http://en.wikipedia.org/wiki/Protein" TargetMode="External"/><Relationship Id="rId2" Type="http://schemas.openxmlformats.org/officeDocument/2006/relationships/hyperlink" Target="http://en.wikipedia.org/wiki/Gene" TargetMode="External"/><Relationship Id="rId1" Type="http://schemas.openxmlformats.org/officeDocument/2006/relationships/slideLayout" Target="../slideLayouts/slideLayout7.xml"/><Relationship Id="rId6" Type="http://schemas.openxmlformats.org/officeDocument/2006/relationships/hyperlink" Target="http://en.wikipedia.org/wiki/Open_reading_frame" TargetMode="External"/><Relationship Id="rId11" Type="http://schemas.openxmlformats.org/officeDocument/2006/relationships/hyperlink" Target="http://en.wikipedia.org/wiki/Alternative_splicing" TargetMode="External"/><Relationship Id="rId5" Type="http://schemas.openxmlformats.org/officeDocument/2006/relationships/hyperlink" Target="http://en.wikipedia.org/wiki/Genes" TargetMode="External"/><Relationship Id="rId10" Type="http://schemas.openxmlformats.org/officeDocument/2006/relationships/hyperlink" Target="http://en.wikipedia.org/wiki/Transcription_(genetics)" TargetMode="External"/><Relationship Id="rId4" Type="http://schemas.openxmlformats.org/officeDocument/2006/relationships/hyperlink" Target="http://en.wikipedia.org/wiki/RNA_splicing" TargetMode="External"/><Relationship Id="rId9" Type="http://schemas.openxmlformats.org/officeDocument/2006/relationships/hyperlink" Target="http://en.wikipedia.org/wiki/Three_prime_untranslated_region"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en.wikipedia.org/wiki/Adenovirus" TargetMode="External"/><Relationship Id="rId3" Type="http://schemas.openxmlformats.org/officeDocument/2006/relationships/hyperlink" Target="http://en.wikipedia.org/wiki/Untranslated_region" TargetMode="External"/><Relationship Id="rId7" Type="http://schemas.openxmlformats.org/officeDocument/2006/relationships/hyperlink" Target="http://en.wikipedia.org/wiki/Transfer_RNA" TargetMode="External"/><Relationship Id="rId2" Type="http://schemas.openxmlformats.org/officeDocument/2006/relationships/hyperlink" Target="http://en.wikipedia.org/wiki/RNA_splicing" TargetMode="External"/><Relationship Id="rId1" Type="http://schemas.openxmlformats.org/officeDocument/2006/relationships/slideLayout" Target="../slideLayouts/slideLayout7.xml"/><Relationship Id="rId6" Type="http://schemas.openxmlformats.org/officeDocument/2006/relationships/hyperlink" Target="http://en.wikipedia.org/wiki/Ribosomal_RNA" TargetMode="External"/><Relationship Id="rId5" Type="http://schemas.openxmlformats.org/officeDocument/2006/relationships/hyperlink" Target="http://en.wikipedia.org/wiki/Protein" TargetMode="External"/><Relationship Id="rId4" Type="http://schemas.openxmlformats.org/officeDocument/2006/relationships/hyperlink" Target="http://en.wikipedia.org/wiki/RNA_editin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513F-11A4-5400-9B1E-69464B0B7C75}"/>
              </a:ext>
            </a:extLst>
          </p:cNvPr>
          <p:cNvSpPr>
            <a:spLocks noGrp="1"/>
          </p:cNvSpPr>
          <p:nvPr>
            <p:ph type="title"/>
          </p:nvPr>
        </p:nvSpPr>
        <p:spPr>
          <a:xfrm>
            <a:off x="568860" y="217714"/>
            <a:ext cx="6528626" cy="914400"/>
          </a:xfrm>
        </p:spPr>
        <p:txBody>
          <a:bodyPr>
            <a:normAutofit/>
          </a:bodyPr>
          <a:lstStyle/>
          <a:p>
            <a:pPr algn="ctr"/>
            <a:r>
              <a:rPr lang="en-US" b="1" dirty="0">
                <a:solidFill>
                  <a:srgbClr val="FF0000"/>
                </a:solidFill>
                <a:effectLst>
                  <a:outerShdw blurRad="38100" dist="38100" dir="2700000" algn="tl">
                    <a:srgbClr val="000000">
                      <a:alpha val="43137"/>
                    </a:srgbClr>
                  </a:outerShdw>
                </a:effectLst>
              </a:rPr>
              <a:t>Principles of Molecular Biology</a:t>
            </a:r>
          </a:p>
        </p:txBody>
      </p:sp>
      <p:sp>
        <p:nvSpPr>
          <p:cNvPr id="3" name="Content Placeholder 2">
            <a:extLst>
              <a:ext uri="{FF2B5EF4-FFF2-40B4-BE49-F238E27FC236}">
                <a16:creationId xmlns:a16="http://schemas.microsoft.com/office/drawing/2014/main" id="{55EB0234-1E76-1CBB-C62F-F95D4A8FF747}"/>
              </a:ext>
            </a:extLst>
          </p:cNvPr>
          <p:cNvSpPr>
            <a:spLocks noGrp="1"/>
          </p:cNvSpPr>
          <p:nvPr>
            <p:ph idx="1"/>
          </p:nvPr>
        </p:nvSpPr>
        <p:spPr>
          <a:xfrm>
            <a:off x="349664" y="4038600"/>
            <a:ext cx="6528626" cy="2590800"/>
          </a:xfrm>
        </p:spPr>
        <p:txBody>
          <a:bodyPr>
            <a:normAutofit/>
          </a:bodyPr>
          <a:lstStyle/>
          <a:p>
            <a:pPr marL="0" indent="0" algn="ctr">
              <a:buSzPct val="96000"/>
              <a:buNone/>
            </a:pPr>
            <a:r>
              <a:rPr lang="en-US" sz="2800" b="1" dirty="0" err="1">
                <a:solidFill>
                  <a:schemeClr val="accent5">
                    <a:lumMod val="50000"/>
                  </a:schemeClr>
                </a:solidFill>
                <a:effectLst>
                  <a:outerShdw blurRad="38100" dist="38100" dir="2700000" algn="tl">
                    <a:srgbClr val="000000">
                      <a:alpha val="43137"/>
                    </a:srgbClr>
                  </a:outerShdw>
                </a:effectLst>
              </a:rPr>
              <a:t>Mustansiriyah</a:t>
            </a:r>
            <a:r>
              <a:rPr lang="en-US" sz="2800" b="1" dirty="0">
                <a:solidFill>
                  <a:schemeClr val="accent5">
                    <a:lumMod val="50000"/>
                  </a:schemeClr>
                </a:solidFill>
                <a:effectLst>
                  <a:outerShdw blurRad="38100" dist="38100" dir="2700000" algn="tl">
                    <a:srgbClr val="000000">
                      <a:alpha val="43137"/>
                    </a:srgbClr>
                  </a:outerShdw>
                </a:effectLst>
              </a:rPr>
              <a:t> University</a:t>
            </a:r>
          </a:p>
          <a:p>
            <a:pPr marL="0" indent="0" algn="ctr">
              <a:buSzPct val="96000"/>
              <a:buNone/>
            </a:pPr>
            <a:r>
              <a:rPr lang="en-US" sz="2800" b="1" dirty="0">
                <a:solidFill>
                  <a:schemeClr val="accent5">
                    <a:lumMod val="50000"/>
                  </a:schemeClr>
                </a:solidFill>
                <a:effectLst>
                  <a:outerShdw blurRad="38100" dist="38100" dir="2700000" algn="tl">
                    <a:srgbClr val="000000">
                      <a:alpha val="43137"/>
                    </a:srgbClr>
                  </a:outerShdw>
                </a:effectLst>
              </a:rPr>
              <a:t> National Diabetes Center</a:t>
            </a:r>
          </a:p>
          <a:p>
            <a:pPr marL="0" indent="0" algn="ctr">
              <a:buSzPct val="96000"/>
              <a:buNone/>
            </a:pPr>
            <a:r>
              <a:rPr lang="en-US" sz="2800" b="1" dirty="0">
                <a:solidFill>
                  <a:schemeClr val="accent5">
                    <a:lumMod val="50000"/>
                  </a:schemeClr>
                </a:solidFill>
                <a:effectLst>
                  <a:outerShdw blurRad="38100" dist="38100" dir="2700000" algn="tl">
                    <a:srgbClr val="000000">
                      <a:alpha val="43137"/>
                    </a:srgbClr>
                  </a:outerShdw>
                </a:effectLst>
              </a:rPr>
              <a:t>Presented By</a:t>
            </a:r>
            <a:br>
              <a:rPr lang="en-US" sz="2800" b="1" dirty="0">
                <a:solidFill>
                  <a:schemeClr val="accent5">
                    <a:lumMod val="50000"/>
                  </a:schemeClr>
                </a:solidFill>
                <a:effectLst>
                  <a:outerShdw blurRad="38100" dist="38100" dir="2700000" algn="tl">
                    <a:srgbClr val="000000">
                      <a:alpha val="43137"/>
                    </a:srgbClr>
                  </a:outerShdw>
                </a:effectLst>
              </a:rPr>
            </a:br>
            <a:r>
              <a:rPr lang="en-US" sz="2800" b="1" dirty="0">
                <a:solidFill>
                  <a:schemeClr val="accent5">
                    <a:lumMod val="50000"/>
                  </a:schemeClr>
                </a:solidFill>
                <a:effectLst>
                  <a:outerShdw blurRad="38100" dist="38100" dir="2700000" algn="tl">
                    <a:srgbClr val="000000">
                      <a:alpha val="43137"/>
                    </a:srgbClr>
                  </a:outerShdw>
                </a:effectLst>
              </a:rPr>
              <a:t>Assistant lecturer: Safaa Ehssan Atta </a:t>
            </a:r>
            <a:endParaRPr lang="en-US" sz="2400" dirty="0">
              <a:solidFill>
                <a:schemeClr val="accent5">
                  <a:lumMod val="50000"/>
                </a:schemeClr>
              </a:solidFill>
              <a:effectLst>
                <a:outerShdw blurRad="38100" dist="38100" dir="2700000" algn="tl">
                  <a:srgbClr val="000000">
                    <a:alpha val="43137"/>
                  </a:srgbClr>
                </a:outerShdw>
              </a:effectLst>
            </a:endParaRPr>
          </a:p>
        </p:txBody>
      </p:sp>
      <p:pic>
        <p:nvPicPr>
          <p:cNvPr id="6" name="Picture 2" descr="Corso: Molecular Biology - Physics LM-17 - 1044546 | Moodle Sapienza">
            <a:extLst>
              <a:ext uri="{FF2B5EF4-FFF2-40B4-BE49-F238E27FC236}">
                <a16:creationId xmlns:a16="http://schemas.microsoft.com/office/drawing/2014/main" id="{C4738B20-DE69-5ADE-3368-6F66045FC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05" y="1132114"/>
            <a:ext cx="6736936" cy="274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9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27940" y="635"/>
            <a:ext cx="9188450" cy="68580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105401"/>
            <a:ext cx="9144000" cy="1763486"/>
          </a:xfrm>
          <a:prstGeom prst="rect">
            <a:avLst/>
          </a:prstGeom>
          <a:solidFill>
            <a:schemeClr val="bg1"/>
          </a:solidFill>
        </p:spPr>
        <p:txBody>
          <a:bodyPr wrap="square">
            <a:noAutofit/>
          </a:bodyPr>
          <a:lstStyle/>
          <a:p>
            <a:pPr algn="just"/>
            <a:r>
              <a:rPr lang="en-US" sz="2400" b="1" dirty="0">
                <a:effectLst>
                  <a:outerShdw blurRad="38100" dist="38100" dir="2700000" algn="tl">
                    <a:srgbClr val="000000">
                      <a:alpha val="43137"/>
                    </a:srgbClr>
                  </a:outerShdw>
                </a:effectLst>
              </a:rPr>
              <a:t>Two nucleotides connected to each other are called </a:t>
            </a:r>
            <a:r>
              <a:rPr lang="en-US" sz="2400" b="1" u="sng" dirty="0">
                <a:effectLst>
                  <a:outerShdw blurRad="38100" dist="38100" dir="2700000" algn="tl">
                    <a:srgbClr val="000000">
                      <a:alpha val="43137"/>
                    </a:srgbClr>
                  </a:outerShdw>
                </a:effectLst>
              </a:rPr>
              <a:t>a </a:t>
            </a:r>
            <a:r>
              <a:rPr lang="en-US" sz="2400" b="1" u="sng" dirty="0">
                <a:solidFill>
                  <a:srgbClr val="FF0000"/>
                </a:solidFill>
                <a:effectLst>
                  <a:outerShdw blurRad="38100" dist="38100" dir="2700000" algn="tl">
                    <a:srgbClr val="000000">
                      <a:alpha val="43137"/>
                    </a:srgbClr>
                  </a:outerShdw>
                </a:effectLst>
              </a:rPr>
              <a:t>dinucleotide</a:t>
            </a:r>
            <a:r>
              <a:rPr lang="en-US" sz="2400" b="1" dirty="0">
                <a:solidFill>
                  <a:srgbClr val="FF0000"/>
                </a:solidFill>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three are called </a:t>
            </a:r>
            <a:r>
              <a:rPr lang="en-US" sz="2400" b="1" u="sng" dirty="0">
                <a:solidFill>
                  <a:srgbClr val="FF0000"/>
                </a:solidFill>
                <a:effectLst>
                  <a:outerShdw blurRad="38100" dist="38100" dir="2700000" algn="tl">
                    <a:srgbClr val="000000">
                      <a:alpha val="43137"/>
                    </a:srgbClr>
                  </a:outerShdw>
                </a:effectLst>
              </a:rPr>
              <a:t>a trinucleotide</a:t>
            </a:r>
            <a:r>
              <a:rPr lang="en-US" sz="2400" b="1" dirty="0">
                <a:solidFill>
                  <a:srgbClr val="FF0000"/>
                </a:solidFill>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and numerous nucleotides connected in a long chain are termed </a:t>
            </a:r>
            <a:r>
              <a:rPr lang="en-US" sz="2400" b="1" dirty="0">
                <a:solidFill>
                  <a:srgbClr val="FF0000"/>
                </a:solidFill>
                <a:effectLst>
                  <a:outerShdw blurRad="38100" dist="38100" dir="2700000" algn="tl">
                    <a:srgbClr val="000000">
                      <a:alpha val="43137"/>
                    </a:srgbClr>
                  </a:outerShdw>
                </a:effectLst>
              </a:rPr>
              <a:t>polynucleotides</a:t>
            </a:r>
            <a:r>
              <a:rPr lang="en-US" sz="2400" dirty="0">
                <a:effectLst>
                  <a:outerShdw blurRad="38100" dist="38100" dir="2700000" algn="tl">
                    <a:srgbClr val="000000">
                      <a:alpha val="43137"/>
                    </a:srgbClr>
                  </a:outerShdw>
                </a:effectLst>
              </a:rPr>
              <a:t>.</a:t>
            </a:r>
            <a:endParaRPr lang="en-US" sz="1600" dirty="0">
              <a:effectLst>
                <a:outerShdw blurRad="38100" dist="38100" dir="2700000" algn="tl">
                  <a:srgbClr val="000000">
                    <a:alpha val="43137"/>
                  </a:srgbClr>
                </a:outerShdw>
              </a:effectLst>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713"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0" y="0"/>
            <a:ext cx="922147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304800"/>
            <a:ext cx="7315200" cy="4216539"/>
          </a:xfrm>
          <a:prstGeom prst="rect">
            <a:avLst/>
          </a:prstGeom>
        </p:spPr>
        <p:txBody>
          <a:bodyPr wrap="square">
            <a:spAutoFit/>
          </a:bodyPr>
          <a:lstStyle/>
          <a:p>
            <a:pPr algn="ctr"/>
            <a:r>
              <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sym typeface="+mn-ea"/>
              </a:rPr>
              <a:t>Hydrogen Bonding</a:t>
            </a:r>
          </a:p>
          <a:p>
            <a:pPr algn="ctr"/>
            <a:endParaRPr lang="en-US" sz="2400" u="sng" dirty="0">
              <a:solidFill>
                <a:srgbClr val="FF0000"/>
              </a:solidFill>
              <a:effectLst>
                <a:outerShdw blurRad="38100" dist="38100" dir="2700000" algn="tl">
                  <a:srgbClr val="000000">
                    <a:alpha val="43137"/>
                  </a:srgbClr>
                </a:outerShdw>
              </a:effectLst>
              <a:cs typeface="Times New Roman" panose="02020603050405020304" pitchFamily="18" charset="0"/>
            </a:endParaRPr>
          </a:p>
          <a:p>
            <a:pPr marL="342900" indent="-342900" algn="just">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sym typeface="+mn-ea"/>
              </a:rPr>
              <a:t>The two strands of DNA are held together by hydrogen bonds. </a:t>
            </a:r>
          </a:p>
          <a:p>
            <a:pPr marL="342900" indent="-342900" algn="just">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rPr>
              <a:t>The Base pairing of a purine (A or G) with a pyrimidine (T or C) within the helix is important for the integrity of the helix.</a:t>
            </a:r>
          </a:p>
          <a:p>
            <a:pPr marL="342900" indent="-342900" algn="just">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sym typeface="+mn-ea"/>
              </a:rPr>
              <a:t>Base pairing (A to T and G to C) holds the two strands of the helix together. </a:t>
            </a:r>
            <a:endParaRPr lang="en-US" sz="2000" dirty="0">
              <a:effectLst>
                <a:outerShdw blurRad="38100" dist="38100" dir="2700000" algn="tl">
                  <a:srgbClr val="000000">
                    <a:alpha val="43137"/>
                  </a:srgbClr>
                </a:outerShdw>
              </a:effectLst>
              <a:cs typeface="Times New Roman" panose="02020603050405020304" pitchFamily="18" charset="0"/>
            </a:endParaRPr>
          </a:p>
          <a:p>
            <a:pPr marL="342900" indent="-342900" algn="l" rtl="0">
              <a:buFont typeface="Wingdings" panose="05000000000000000000" pitchFamily="2" charset="2"/>
              <a:buChar char="Ø"/>
            </a:pPr>
            <a:endParaRPr lang="en-US" sz="2000" b="1" dirty="0">
              <a:solidFill>
                <a:srgbClr val="CC0000"/>
              </a:solidFill>
              <a:latin typeface="Times New Roman" panose="02020603050405020304" pitchFamily="18" charset="0"/>
              <a:cs typeface="Times New Roman" panose="02020603050405020304" pitchFamily="18" charset="0"/>
            </a:endParaRPr>
          </a:p>
          <a:p>
            <a:pPr algn="l" rtl="0"/>
            <a:endParaRPr lang="en-US" sz="2000" b="1" dirty="0">
              <a:solidFill>
                <a:srgbClr val="CC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24C01-39A6-CDBB-FEAD-A7AAD919488E}"/>
            </a:ext>
          </a:extLst>
        </p:cNvPr>
        <p:cNvGrpSpPr/>
        <p:nvPr/>
      </p:nvGrpSpPr>
      <p:grpSpPr>
        <a:xfrm>
          <a:off x="0" y="0"/>
          <a:ext cx="0" cy="0"/>
          <a:chOff x="0" y="0"/>
          <a:chExt cx="0" cy="0"/>
        </a:xfrm>
      </p:grpSpPr>
      <p:sp>
        <p:nvSpPr>
          <p:cNvPr id="6" name="مستطيل 1">
            <a:extLst>
              <a:ext uri="{FF2B5EF4-FFF2-40B4-BE49-F238E27FC236}">
                <a16:creationId xmlns:a16="http://schemas.microsoft.com/office/drawing/2014/main" id="{F54736C9-732E-EB0B-974E-DFCAB6B8CCD9}"/>
              </a:ext>
            </a:extLst>
          </p:cNvPr>
          <p:cNvSpPr/>
          <p:nvPr/>
        </p:nvSpPr>
        <p:spPr>
          <a:xfrm>
            <a:off x="0" y="323195"/>
            <a:ext cx="7315200" cy="4708981"/>
          </a:xfrm>
          <a:prstGeom prst="rect">
            <a:avLst/>
          </a:prstGeom>
        </p:spPr>
        <p:txBody>
          <a:bodyPr wrap="square">
            <a:spAutoFit/>
          </a:bodyPr>
          <a:lstStyle/>
          <a:p>
            <a:pPr algn="ctr"/>
            <a:r>
              <a:rPr lang="en-US" sz="36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The Antiparallel Helix</a:t>
            </a:r>
          </a:p>
          <a:p>
            <a:pPr algn="l"/>
            <a:endParaRPr lang="en-US" sz="2400" dirty="0">
              <a:effectLst>
                <a:outerShdw blurRad="38100" dist="38100" dir="2700000" algn="tl">
                  <a:srgbClr val="000000">
                    <a:alpha val="43137"/>
                  </a:srgbClr>
                </a:outerShdw>
              </a:effectLst>
              <a:cs typeface="Times New Roman" panose="02020603050405020304" pitchFamily="18" charset="0"/>
            </a:endParaRPr>
          </a:p>
          <a:p>
            <a:pPr marL="342900" indent="-342900" algn="just">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rPr>
              <a:t>The antiparallel nature of the two polynucleotide chains is a key part of the double helix.</a:t>
            </a:r>
          </a:p>
          <a:p>
            <a:pPr marL="342900" indent="-342900" algn="just">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rPr>
              <a:t>One chain of the helix runs in the </a:t>
            </a:r>
            <a:r>
              <a:rPr lang="en-US" sz="2400"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5ˉ to 3ˉ</a:t>
            </a:r>
            <a:r>
              <a:rPr lang="en-US" sz="24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400" dirty="0">
                <a:effectLst>
                  <a:outerShdw blurRad="38100" dist="38100" dir="2700000" algn="tl">
                    <a:srgbClr val="000000">
                      <a:alpha val="43137"/>
                    </a:srgbClr>
                  </a:outerShdw>
                </a:effectLst>
                <a:cs typeface="Times New Roman" panose="02020603050405020304" pitchFamily="18" charset="0"/>
              </a:rPr>
              <a:t>orientation, and the other chain runs in the </a:t>
            </a:r>
            <a:r>
              <a:rPr lang="en-US" sz="2400"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3ˉ to 5ˉ </a:t>
            </a:r>
            <a:r>
              <a:rPr lang="en-US" sz="2400" dirty="0">
                <a:effectLst>
                  <a:outerShdw blurRad="38100" dist="38100" dir="2700000" algn="tl">
                    <a:srgbClr val="000000">
                      <a:alpha val="43137"/>
                    </a:srgbClr>
                  </a:outerShdw>
                </a:effectLst>
                <a:cs typeface="Times New Roman" panose="02020603050405020304" pitchFamily="18" charset="0"/>
              </a:rPr>
              <a:t>orientation.</a:t>
            </a:r>
          </a:p>
          <a:p>
            <a:pPr marL="342900" indent="-342900" algn="just">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rPr>
              <a:t>A single DNA chain </a:t>
            </a:r>
            <a:r>
              <a:rPr lang="en-US" sz="2400"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begins with a free phosphate</a:t>
            </a:r>
            <a:r>
              <a:rPr lang="en-US" sz="24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400" dirty="0">
                <a:effectLst>
                  <a:outerShdw blurRad="38100" dist="38100" dir="2700000" algn="tl">
                    <a:srgbClr val="000000">
                      <a:alpha val="43137"/>
                    </a:srgbClr>
                  </a:outerShdw>
                </a:effectLst>
                <a:cs typeface="Times New Roman" panose="02020603050405020304" pitchFamily="18" charset="0"/>
              </a:rPr>
              <a:t>group on the </a:t>
            </a:r>
            <a:r>
              <a:rPr lang="en-US" sz="2400"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5ˉ </a:t>
            </a:r>
            <a:r>
              <a:rPr lang="en-US" sz="2400" dirty="0">
                <a:effectLst>
                  <a:outerShdw blurRad="38100" dist="38100" dir="2700000" algn="tl">
                    <a:srgbClr val="000000">
                      <a:alpha val="43137"/>
                    </a:srgbClr>
                  </a:outerShdw>
                </a:effectLst>
                <a:cs typeface="Times New Roman" panose="02020603050405020304" pitchFamily="18" charset="0"/>
              </a:rPr>
              <a:t>carbon of a deoxyribose ring. </a:t>
            </a:r>
          </a:p>
          <a:p>
            <a:pPr marL="342900" indent="-342900" algn="just">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rPr>
              <a:t>While the chain </a:t>
            </a:r>
            <a:r>
              <a:rPr lang="en-US" sz="2400"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terminates in a free hydroxyl group </a:t>
            </a:r>
            <a:r>
              <a:rPr lang="en-US" sz="2400" dirty="0">
                <a:effectLst>
                  <a:outerShdw blurRad="38100" dist="38100" dir="2700000" algn="tl">
                    <a:srgbClr val="000000">
                      <a:alpha val="43137"/>
                    </a:srgbClr>
                  </a:outerShdw>
                </a:effectLst>
                <a:cs typeface="Times New Roman" panose="02020603050405020304" pitchFamily="18" charset="0"/>
              </a:rPr>
              <a:t>on the </a:t>
            </a:r>
            <a:r>
              <a:rPr lang="en-US" sz="2400" dirty="0">
                <a:solidFill>
                  <a:schemeClr val="accent2">
                    <a:lumMod val="75000"/>
                  </a:schemeClr>
                </a:solidFill>
                <a:effectLst>
                  <a:outerShdw blurRad="38100" dist="38100" dir="2700000" algn="tl">
                    <a:srgbClr val="000000">
                      <a:alpha val="43137"/>
                    </a:srgbClr>
                  </a:outerShdw>
                </a:effectLst>
                <a:cs typeface="Times New Roman" panose="02020603050405020304" pitchFamily="18" charset="0"/>
              </a:rPr>
              <a:t>3ˉ </a:t>
            </a:r>
            <a:r>
              <a:rPr lang="en-US" sz="2400" dirty="0">
                <a:effectLst>
                  <a:outerShdw blurRad="38100" dist="38100" dir="2700000" algn="tl">
                    <a:srgbClr val="000000">
                      <a:alpha val="43137"/>
                    </a:srgbClr>
                  </a:outerShdw>
                </a:effectLst>
                <a:cs typeface="Times New Roman" panose="02020603050405020304" pitchFamily="18" charset="0"/>
              </a:rPr>
              <a:t>carbon atom of the last sugar.</a:t>
            </a:r>
          </a:p>
        </p:txBody>
      </p:sp>
    </p:spTree>
    <p:extLst>
      <p:ext uri="{BB962C8B-B14F-4D97-AF65-F5344CB8AC3E}">
        <p14:creationId xmlns:p14="http://schemas.microsoft.com/office/powerpoint/2010/main" val="62910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51093"/>
            <a:ext cx="7162800" cy="6740307"/>
          </a:xfrm>
          <a:prstGeom prst="rect">
            <a:avLst/>
          </a:prstGeom>
        </p:spPr>
        <p:txBody>
          <a:bodyPr wrap="square">
            <a:spAutoFit/>
          </a:bodyPr>
          <a:lstStyle/>
          <a:p>
            <a:pPr algn="just"/>
            <a:r>
              <a:rPr lang="en-US" sz="2400" dirty="0">
                <a:solidFill>
                  <a:srgbClr val="FF0000"/>
                </a:solidFill>
                <a:effectLst>
                  <a:outerShdw blurRad="38100" dist="38100" dir="2700000" algn="tl">
                    <a:srgbClr val="000000">
                      <a:alpha val="43137"/>
                    </a:srgbClr>
                  </a:outerShdw>
                </a:effectLst>
              </a:rPr>
              <a:t>Plasmids: A number of extra-chromosomal DNA molecules</a:t>
            </a:r>
            <a:r>
              <a:rPr lang="en-US" sz="2400" dirty="0">
                <a:effectLst>
                  <a:outerShdw blurRad="38100" dist="38100" dir="2700000" algn="tl">
                    <a:srgbClr val="000000">
                      <a:alpha val="43137"/>
                    </a:srgbClr>
                  </a:outerShdw>
                </a:effectLst>
              </a:rPr>
              <a:t> found in prokaryotic cells.</a:t>
            </a:r>
          </a:p>
          <a:p>
            <a:pPr algn="just"/>
            <a:r>
              <a:rPr lang="en-US" sz="2400" dirty="0">
                <a:effectLst>
                  <a:outerShdw blurRad="38100" dist="38100" dir="2700000" algn="tl">
                    <a:srgbClr val="000000">
                      <a:alpha val="43137"/>
                    </a:srgbClr>
                  </a:outerShdw>
                </a:effectLst>
              </a:rPr>
              <a:t>Plasmid DNA molecules are usually closed </a:t>
            </a:r>
            <a:r>
              <a:rPr lang="en-US" sz="2400" dirty="0">
                <a:solidFill>
                  <a:srgbClr val="FF0000"/>
                </a:solidFill>
                <a:effectLst>
                  <a:outerShdw blurRad="38100" dist="38100" dir="2700000" algn="tl">
                    <a:srgbClr val="000000">
                      <a:alpha val="43137"/>
                    </a:srgbClr>
                  </a:outerShdw>
                </a:effectLst>
              </a:rPr>
              <a:t>circles</a:t>
            </a:r>
            <a:r>
              <a:rPr lang="en-US" sz="2400" dirty="0">
                <a:effectLst>
                  <a:outerShdw blurRad="38100" dist="38100" dir="2700000" algn="tl">
                    <a:srgbClr val="000000">
                      <a:alpha val="43137"/>
                    </a:srgbClr>
                  </a:outerShdw>
                </a:effectLst>
              </a:rPr>
              <a:t> of either </a:t>
            </a:r>
            <a:r>
              <a:rPr lang="en-US" sz="2400" dirty="0">
                <a:solidFill>
                  <a:srgbClr val="FF0000"/>
                </a:solidFill>
                <a:effectLst>
                  <a:outerShdw blurRad="38100" dist="38100" dir="2700000" algn="tl">
                    <a:srgbClr val="000000">
                      <a:alpha val="43137"/>
                    </a:srgbClr>
                  </a:outerShdw>
                </a:effectLst>
              </a:rPr>
              <a:t>single-stranded or double-stranded DNA</a:t>
            </a:r>
            <a:r>
              <a:rPr lang="en-US" sz="2400" dirty="0">
                <a:effectLst>
                  <a:outerShdw blurRad="38100" dist="38100" dir="2700000" algn="tl">
                    <a:srgbClr val="000000">
                      <a:alpha val="43137"/>
                    </a:srgbClr>
                  </a:outerShdw>
                </a:effectLst>
              </a:rPr>
              <a:t>.</a:t>
            </a:r>
          </a:p>
          <a:p>
            <a:pPr algn="just" rtl="0"/>
            <a:r>
              <a:rPr lang="en-US" sz="2400" dirty="0">
                <a:solidFill>
                  <a:srgbClr val="FF0000"/>
                </a:solidFill>
                <a:effectLst>
                  <a:outerShdw blurRad="38100" dist="38100" dir="2700000" algn="tl">
                    <a:srgbClr val="000000">
                      <a:alpha val="43137"/>
                    </a:srgbClr>
                  </a:outerShdw>
                </a:effectLst>
              </a:rPr>
              <a:t>Inside a eukaryotic cell, </a:t>
            </a:r>
            <a:r>
              <a:rPr lang="en-US" sz="2400" dirty="0">
                <a:effectLst>
                  <a:outerShdw blurRad="38100" dist="38100" dir="2700000" algn="tl">
                    <a:srgbClr val="000000">
                      <a:alpha val="43137"/>
                    </a:srgbClr>
                  </a:outerShdw>
                </a:effectLst>
              </a:rPr>
              <a:t>DNA is associated with a vast array of proteins, many of which wrap DNA around themselves.</a:t>
            </a:r>
          </a:p>
          <a:p>
            <a:pPr algn="just" rtl="0"/>
            <a:r>
              <a:rPr lang="en-US" sz="2400" dirty="0">
                <a:effectLst>
                  <a:outerShdw blurRad="38100" dist="38100" dir="2700000" algn="tl">
                    <a:srgbClr val="000000">
                      <a:alpha val="43137"/>
                    </a:srgbClr>
                  </a:outerShdw>
                </a:effectLst>
              </a:rPr>
              <a:t>DNA is highly compacted and associated with a number of proteins that wrap DNA into nucleosomes.</a:t>
            </a:r>
          </a:p>
          <a:p>
            <a:pPr algn="just" rtl="0"/>
            <a:r>
              <a:rPr lang="en-US" sz="2400" dirty="0">
                <a:effectLst>
                  <a:outerShdw blurRad="38100" dist="38100" dir="2700000" algn="tl">
                    <a:srgbClr val="000000">
                      <a:alpha val="43137"/>
                    </a:srgbClr>
                  </a:outerShdw>
                </a:effectLst>
              </a:rPr>
              <a:t>a substantial amount of protein is associated with the DNA to form chromatin. Chromatin fibers are composed of linear arrays of spherical particles called </a:t>
            </a:r>
            <a:r>
              <a:rPr lang="en-US" sz="2400" dirty="0">
                <a:solidFill>
                  <a:schemeClr val="accent2">
                    <a:lumMod val="75000"/>
                  </a:schemeClr>
                </a:solidFill>
                <a:effectLst>
                  <a:outerShdw blurRad="38100" dist="38100" dir="2700000" algn="tl">
                    <a:srgbClr val="000000">
                      <a:alpha val="43137"/>
                    </a:srgbClr>
                  </a:outerShdw>
                </a:effectLst>
              </a:rPr>
              <a:t>nucleosomes (</a:t>
            </a:r>
            <a:r>
              <a:rPr lang="en-US" sz="2400" i="1" dirty="0">
                <a:solidFill>
                  <a:schemeClr val="accent2">
                    <a:lumMod val="75000"/>
                  </a:schemeClr>
                </a:solidFill>
                <a:effectLst>
                  <a:outerShdw blurRad="38100" dist="38100" dir="2700000" algn="tl">
                    <a:srgbClr val="000000">
                      <a:alpha val="43137"/>
                    </a:srgbClr>
                  </a:outerShdw>
                </a:effectLst>
              </a:rPr>
              <a:t>ν</a:t>
            </a:r>
            <a:r>
              <a:rPr lang="en-US" sz="2400" dirty="0">
                <a:solidFill>
                  <a:schemeClr val="accent2">
                    <a:lumMod val="75000"/>
                  </a:schemeClr>
                </a:solidFill>
                <a:effectLst>
                  <a:outerShdw blurRad="38100" dist="38100" dir="2700000" algn="tl">
                    <a:srgbClr val="000000">
                      <a:alpha val="43137"/>
                    </a:srgbClr>
                  </a:outerShdw>
                </a:effectLst>
              </a:rPr>
              <a:t>-bodies)</a:t>
            </a:r>
          </a:p>
          <a:p>
            <a:pPr algn="just" rtl="0"/>
            <a:endParaRPr lang="en-US" sz="2400" dirty="0">
              <a:effectLst>
                <a:outerShdw blurRad="38100" dist="38100" dir="2700000" algn="tl">
                  <a:srgbClr val="000000">
                    <a:alpha val="43137"/>
                  </a:srgbClr>
                </a:outerShdw>
              </a:effectLst>
            </a:endParaRPr>
          </a:p>
          <a:p>
            <a:pPr algn="just" rtl="0"/>
            <a:endParaRPr lang="en-US" sz="2400" b="1" dirty="0"/>
          </a:p>
          <a:p>
            <a:pPr algn="just" rtl="0"/>
            <a:endParaRPr lang="en-US" sz="2400" b="1" dirty="0"/>
          </a:p>
          <a:p>
            <a:pPr algn="just" rtl="0"/>
            <a:endParaRPr lang="en-US" sz="2400" b="1" dirty="0"/>
          </a:p>
        </p:txBody>
      </p:sp>
    </p:spTree>
    <p:extLst>
      <p:ext uri="{BB962C8B-B14F-4D97-AF65-F5344CB8AC3E}">
        <p14:creationId xmlns:p14="http://schemas.microsoft.com/office/powerpoint/2010/main" val="698098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7086600" cy="5847755"/>
          </a:xfrm>
          <a:prstGeom prst="rect">
            <a:avLst/>
          </a:prstGeom>
        </p:spPr>
        <p:txBody>
          <a:bodyPr wrap="square">
            <a:spAutoFit/>
          </a:bodyPr>
          <a:lstStyle/>
          <a:p>
            <a:pPr algn="just"/>
            <a:r>
              <a:rPr lang="en-US" sz="2200" dirty="0">
                <a:effectLst>
                  <a:outerShdw blurRad="38100" dist="38100" dir="2700000" algn="tl">
                    <a:srgbClr val="000000">
                      <a:alpha val="43137"/>
                    </a:srgbClr>
                  </a:outerShdw>
                </a:effectLst>
              </a:rPr>
              <a:t>The proteins </a:t>
            </a:r>
            <a:r>
              <a:rPr lang="en-US" sz="2200" dirty="0">
                <a:solidFill>
                  <a:srgbClr val="FF0000"/>
                </a:solidFill>
                <a:effectLst>
                  <a:outerShdw blurRad="38100" dist="38100" dir="2700000" algn="tl">
                    <a:srgbClr val="000000">
                      <a:alpha val="43137"/>
                    </a:srgbClr>
                  </a:outerShdw>
                </a:effectLst>
              </a:rPr>
              <a:t>(histones) </a:t>
            </a:r>
            <a:r>
              <a:rPr lang="en-US" sz="2200" dirty="0">
                <a:solidFill>
                  <a:schemeClr val="tx2"/>
                </a:solidFill>
                <a:effectLst>
                  <a:outerShdw blurRad="38100" dist="38100" dir="2700000" algn="tl">
                    <a:srgbClr val="000000">
                      <a:alpha val="43137"/>
                    </a:srgbClr>
                  </a:outerShdw>
                </a:effectLst>
              </a:rPr>
              <a:t>associated</a:t>
            </a:r>
            <a:r>
              <a:rPr lang="en-US" sz="2200" dirty="0">
                <a:effectLst>
                  <a:outerShdw blurRad="38100" dist="38100" dir="2700000" algn="tl">
                    <a:srgbClr val="000000">
                      <a:alpha val="43137"/>
                    </a:srgbClr>
                  </a:outerShdw>
                </a:effectLst>
              </a:rPr>
              <a:t> with DNA in chromatin are divided into basic, </a:t>
            </a:r>
            <a:r>
              <a:rPr lang="en-US" sz="2200" dirty="0">
                <a:solidFill>
                  <a:srgbClr val="FF0000"/>
                </a:solidFill>
                <a:effectLst>
                  <a:outerShdw blurRad="38100" dist="38100" dir="2700000" algn="tl">
                    <a:srgbClr val="000000">
                      <a:alpha val="43137"/>
                    </a:srgbClr>
                  </a:outerShdw>
                </a:effectLst>
              </a:rPr>
              <a:t>positively charged histones and less positively charged non-histones. </a:t>
            </a:r>
          </a:p>
          <a:p>
            <a:pPr algn="just" rtl="0"/>
            <a:r>
              <a:rPr lang="en-US" sz="2200" dirty="0">
                <a:effectLst>
                  <a:outerShdw blurRad="38100" dist="38100" dir="2700000" algn="tl">
                    <a:srgbClr val="000000">
                      <a:alpha val="43137"/>
                    </a:srgbClr>
                  </a:outerShdw>
                </a:effectLst>
              </a:rPr>
              <a:t>Histones contain large amounts of the positively charged amino acids </a:t>
            </a:r>
            <a:r>
              <a:rPr lang="en-US" sz="2200" dirty="0">
                <a:solidFill>
                  <a:schemeClr val="accent2">
                    <a:lumMod val="75000"/>
                  </a:schemeClr>
                </a:solidFill>
                <a:effectLst>
                  <a:outerShdw blurRad="38100" dist="38100" dir="2700000" algn="tl">
                    <a:srgbClr val="000000">
                      <a:alpha val="43137"/>
                    </a:srgbClr>
                  </a:outerShdw>
                </a:effectLst>
              </a:rPr>
              <a:t>lysine and arginine</a:t>
            </a:r>
            <a:r>
              <a:rPr lang="en-US" sz="2200" dirty="0">
                <a:effectLst>
                  <a:outerShdw blurRad="38100" dist="38100" dir="2700000" algn="tl">
                    <a:srgbClr val="000000">
                      <a:alpha val="43137"/>
                    </a:srgbClr>
                  </a:outerShdw>
                </a:effectLst>
              </a:rPr>
              <a:t>, making it possible for them to bind through electrostatic interactions to the negatively charged phosphate groups of the DNA nucleotides.</a:t>
            </a:r>
          </a:p>
          <a:p>
            <a:pPr algn="just" rtl="0"/>
            <a:r>
              <a:rPr lang="en-US" sz="2200" dirty="0">
                <a:solidFill>
                  <a:srgbClr val="FF0000"/>
                </a:solidFill>
                <a:effectLst>
                  <a:outerShdw blurRad="38100" dist="38100" dir="2700000" algn="tl">
                    <a:srgbClr val="000000">
                      <a:alpha val="43137"/>
                    </a:srgbClr>
                  </a:outerShdw>
                </a:effectLst>
              </a:rPr>
              <a:t>Non-histone proteins </a:t>
            </a:r>
            <a:r>
              <a:rPr lang="en-US" sz="2200" dirty="0">
                <a:effectLst>
                  <a:outerShdw blurRad="38100" dist="38100" dir="2700000" algn="tl">
                    <a:srgbClr val="000000">
                      <a:alpha val="43137"/>
                    </a:srgbClr>
                  </a:outerShdw>
                </a:effectLst>
              </a:rPr>
              <a:t>are involved in various essential processes such as DNA replication, transcription, repair, and chromatin remodeling.</a:t>
            </a:r>
          </a:p>
          <a:p>
            <a:pPr algn="just" rtl="0"/>
            <a:r>
              <a:rPr lang="en-US" sz="2200" dirty="0">
                <a:effectLst>
                  <a:outerShdw blurRad="38100" dist="38100" dir="2700000" algn="tl">
                    <a:srgbClr val="000000">
                      <a:alpha val="43137"/>
                    </a:srgbClr>
                  </a:outerShdw>
                </a:effectLst>
              </a:rPr>
              <a:t>A nucleosome core particle consists of two copies</a:t>
            </a:r>
          </a:p>
          <a:p>
            <a:pPr algn="just" rtl="0"/>
            <a:r>
              <a:rPr lang="en-US" sz="2200" dirty="0">
                <a:effectLst>
                  <a:outerShdw blurRad="38100" dist="38100" dir="2700000" algn="tl">
                    <a:srgbClr val="000000">
                      <a:alpha val="43137"/>
                    </a:srgbClr>
                  </a:outerShdw>
                </a:effectLst>
              </a:rPr>
              <a:t>Each of histones </a:t>
            </a:r>
            <a:r>
              <a:rPr lang="en-US" sz="2200" dirty="0">
                <a:solidFill>
                  <a:srgbClr val="FF0000"/>
                </a:solidFill>
                <a:effectLst>
                  <a:outerShdw blurRad="38100" dist="38100" dir="2700000" algn="tl">
                    <a:srgbClr val="000000">
                      <a:alpha val="43137"/>
                    </a:srgbClr>
                  </a:outerShdw>
                </a:effectLst>
              </a:rPr>
              <a:t>H2A, H2B, H3,</a:t>
            </a:r>
            <a:r>
              <a:rPr lang="en-US" sz="2200" dirty="0">
                <a:effectLst>
                  <a:outerShdw blurRad="38100" dist="38100" dir="2700000" algn="tl">
                    <a:srgbClr val="000000">
                      <a:alpha val="43137"/>
                    </a:srgbClr>
                  </a:outerShdw>
                </a:effectLst>
              </a:rPr>
              <a:t> and </a:t>
            </a:r>
            <a:r>
              <a:rPr lang="en-US" sz="2200" dirty="0">
                <a:solidFill>
                  <a:srgbClr val="FF0000"/>
                </a:solidFill>
                <a:effectLst>
                  <a:outerShdw blurRad="38100" dist="38100" dir="2700000" algn="tl">
                    <a:srgbClr val="000000">
                      <a:alpha val="43137"/>
                    </a:srgbClr>
                  </a:outerShdw>
                </a:effectLst>
              </a:rPr>
              <a:t>H4</a:t>
            </a:r>
            <a:r>
              <a:rPr lang="en-US" sz="2200" dirty="0">
                <a:effectLst>
                  <a:outerShdw blurRad="38100" dist="38100" dir="2700000" algn="tl">
                    <a:srgbClr val="000000">
                      <a:alpha val="43137"/>
                    </a:srgbClr>
                  </a:outerShdw>
                </a:effectLst>
              </a:rPr>
              <a:t> forms a histone octamer around which ~150 base pairs of DNA are wrapped in a left-handed superhelix, which completes about 1.7 turns per nucleosome. Linker histone refers to a special type of histone protein, mainly histone H1, that helps organize and stabilize DNA in the cell nucleus.</a:t>
            </a:r>
          </a:p>
        </p:txBody>
      </p:sp>
    </p:spTree>
    <p:extLst>
      <p:ext uri="{BB962C8B-B14F-4D97-AF65-F5344CB8AC3E}">
        <p14:creationId xmlns:p14="http://schemas.microsoft.com/office/powerpoint/2010/main" val="3935130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554A6-FB84-0E89-A80F-707649202DC3}"/>
              </a:ext>
            </a:extLst>
          </p:cNvPr>
          <p:cNvPicPr>
            <a:picLocks noChangeAspect="1"/>
          </p:cNvPicPr>
          <p:nvPr/>
        </p:nvPicPr>
        <p:blipFill>
          <a:blip r:embed="rId2">
            <a:extLst>
              <a:ext uri="{28A0092B-C50C-407E-A947-70E740481C1C}">
                <a14:useLocalDpi xmlns:a14="http://schemas.microsoft.com/office/drawing/2010/main" val="0"/>
              </a:ext>
            </a:extLst>
          </a:blip>
          <a:srcRect b="16000"/>
          <a:stretch/>
        </p:blipFill>
        <p:spPr>
          <a:xfrm>
            <a:off x="304800" y="10886"/>
            <a:ext cx="6765245" cy="5643539"/>
          </a:xfrm>
          <a:prstGeom prst="rect">
            <a:avLst/>
          </a:prstGeom>
        </p:spPr>
      </p:pic>
    </p:spTree>
    <p:extLst>
      <p:ext uri="{BB962C8B-B14F-4D97-AF65-F5344CB8AC3E}">
        <p14:creationId xmlns:p14="http://schemas.microsoft.com/office/powerpoint/2010/main" val="1078530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nker Dna">
            <a:extLst>
              <a:ext uri="{FF2B5EF4-FFF2-40B4-BE49-F238E27FC236}">
                <a16:creationId xmlns:a16="http://schemas.microsoft.com/office/drawing/2014/main" id="{ADEE3674-7AF8-CB38-6C03-846D7CE4C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771"/>
            <a:ext cx="6553200" cy="561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8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B2A7E-748C-85CA-A4A9-A7CF5DF4E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26484"/>
          </a:xfrm>
          <a:prstGeom prst="rect">
            <a:avLst/>
          </a:prstGeom>
        </p:spPr>
      </p:pic>
    </p:spTree>
    <p:extLst>
      <p:ext uri="{BB962C8B-B14F-4D97-AF65-F5344CB8AC3E}">
        <p14:creationId xmlns:p14="http://schemas.microsoft.com/office/powerpoint/2010/main" val="64072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513F-11A4-5400-9B1E-69464B0B7C75}"/>
              </a:ext>
            </a:extLst>
          </p:cNvPr>
          <p:cNvSpPr>
            <a:spLocks noGrp="1"/>
          </p:cNvSpPr>
          <p:nvPr>
            <p:ph type="title"/>
          </p:nvPr>
        </p:nvSpPr>
        <p:spPr>
          <a:xfrm>
            <a:off x="0" y="152400"/>
            <a:ext cx="7239000" cy="914400"/>
          </a:xfrm>
        </p:spPr>
        <p:txBody>
          <a:bodyPr/>
          <a:lstStyle/>
          <a:p>
            <a:pPr algn="ctr"/>
            <a:r>
              <a:rPr lang="en-US" b="1" dirty="0">
                <a:solidFill>
                  <a:srgbClr val="FF0000"/>
                </a:solidFill>
                <a:effectLst>
                  <a:outerShdw blurRad="38100" dist="38100" dir="2700000" algn="tl">
                    <a:srgbClr val="000000">
                      <a:alpha val="43137"/>
                    </a:srgbClr>
                  </a:outerShdw>
                </a:effectLst>
              </a:rPr>
              <a:t>Introduction</a:t>
            </a:r>
          </a:p>
        </p:txBody>
      </p:sp>
      <p:sp>
        <p:nvSpPr>
          <p:cNvPr id="3" name="Content Placeholder 2">
            <a:extLst>
              <a:ext uri="{FF2B5EF4-FFF2-40B4-BE49-F238E27FC236}">
                <a16:creationId xmlns:a16="http://schemas.microsoft.com/office/drawing/2014/main" id="{55EB0234-1E76-1CBB-C62F-F95D4A8FF747}"/>
              </a:ext>
            </a:extLst>
          </p:cNvPr>
          <p:cNvSpPr>
            <a:spLocks noGrp="1"/>
          </p:cNvSpPr>
          <p:nvPr>
            <p:ph idx="1"/>
          </p:nvPr>
        </p:nvSpPr>
        <p:spPr>
          <a:xfrm>
            <a:off x="0" y="914400"/>
            <a:ext cx="7239000" cy="5003800"/>
          </a:xfrm>
        </p:spPr>
        <p:txBody>
          <a:bodyPr>
            <a:normAutofit/>
          </a:bodyPr>
          <a:lstStyle/>
          <a:p>
            <a:pPr algn="just">
              <a:buSzPct val="96000"/>
              <a:buFont typeface="Wingdings" panose="05000000000000000000" pitchFamily="2" charset="2"/>
              <a:buChar char="Ø"/>
            </a:pPr>
            <a:r>
              <a:rPr lang="en-US" sz="2400" b="1" dirty="0">
                <a:solidFill>
                  <a:srgbClr val="FF0000"/>
                </a:solidFill>
                <a:effectLst>
                  <a:outerShdw blurRad="38100" dist="38100" dir="2700000" algn="tl">
                    <a:srgbClr val="000000">
                      <a:alpha val="43137"/>
                    </a:srgbClr>
                  </a:outerShdw>
                </a:effectLst>
              </a:rPr>
              <a:t>Genetics: </a:t>
            </a:r>
            <a:r>
              <a:rPr lang="en-US" sz="2400" dirty="0">
                <a:effectLst>
                  <a:outerShdw blurRad="38100" dist="38100" dir="2700000" algn="tl">
                    <a:srgbClr val="000000">
                      <a:alpha val="43137"/>
                    </a:srgbClr>
                  </a:outerShdw>
                </a:effectLst>
              </a:rPr>
              <a:t>Genetics is the branch of biology that studies genes, heredity, and genetic variation in living organisms.</a:t>
            </a:r>
          </a:p>
          <a:p>
            <a:pPr algn="just">
              <a:buFont typeface="Wingdings" panose="05000000000000000000" pitchFamily="2" charset="2"/>
              <a:buChar char="Ø"/>
            </a:pPr>
            <a:r>
              <a:rPr lang="en-US" sz="2400" b="1" dirty="0">
                <a:solidFill>
                  <a:srgbClr val="FF0000"/>
                </a:solidFill>
                <a:effectLst>
                  <a:outerShdw blurRad="38100" dist="38100" dir="2700000" algn="tl">
                    <a:srgbClr val="000000">
                      <a:alpha val="43137"/>
                    </a:srgbClr>
                  </a:outerShdw>
                </a:effectLst>
              </a:rPr>
              <a:t>Molecular Biology:</a:t>
            </a:r>
            <a:r>
              <a:rPr lang="en-US" sz="2400" b="1"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the  branch  of    biology  that  deals  with  the formation, structure, and function of macromolecules essential to life,  such as nucleic acids and proteins, and especially with their role in  cell replication and the transmission of genetic information</a:t>
            </a:r>
          </a:p>
          <a:p>
            <a:endParaRPr lang="en-US" sz="2400" dirty="0">
              <a:effectLst>
                <a:outerShdw blurRad="38100" dist="38100" dir="2700000" algn="tl">
                  <a:srgbClr val="000000">
                    <a:alpha val="43137"/>
                  </a:srgbClr>
                </a:outerShdw>
              </a:effectLst>
            </a:endParaRPr>
          </a:p>
        </p:txBody>
      </p:sp>
      <p:pic>
        <p:nvPicPr>
          <p:cNvPr id="4" name="Picture 2" descr="DNA Dimensions ~ Case Studies Intro">
            <a:extLst>
              <a:ext uri="{FF2B5EF4-FFF2-40B4-BE49-F238E27FC236}">
                <a16:creationId xmlns:a16="http://schemas.microsoft.com/office/drawing/2014/main" id="{B6E68352-8DAC-4A33-A78C-1D4A5D359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84794"/>
            <a:ext cx="4343400" cy="247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79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EED7-70AE-961F-86A9-82AA95F885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36C18E-0F95-2E67-6570-9FD034C3017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6793E31-3FD0-B4C2-99F5-D88C137D1239}"/>
              </a:ext>
            </a:extLst>
          </p:cNvPr>
          <p:cNvPicPr/>
          <p:nvPr/>
        </p:nvPicPr>
        <p:blipFill>
          <a:blip r:embed="rId2"/>
          <a:stretch>
            <a:fillRect/>
          </a:stretch>
        </p:blipFill>
        <p:spPr>
          <a:xfrm>
            <a:off x="-1219200" y="-17780"/>
            <a:ext cx="12039600" cy="6870700"/>
          </a:xfrm>
          <a:prstGeom prst="rect">
            <a:avLst/>
          </a:prstGeom>
          <a:noFill/>
          <a:ln w="9525">
            <a:noFill/>
          </a:ln>
        </p:spPr>
      </p:pic>
    </p:spTree>
    <p:extLst>
      <p:ext uri="{BB962C8B-B14F-4D97-AF65-F5344CB8AC3E}">
        <p14:creationId xmlns:p14="http://schemas.microsoft.com/office/powerpoint/2010/main" val="201030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7162800" cy="4284122"/>
          </a:xfrm>
          <a:prstGeom prst="rect">
            <a:avLst/>
          </a:prstGeom>
        </p:spPr>
        <p:txBody>
          <a:bodyPr wrap="square">
            <a:noAutofit/>
          </a:bodyPr>
          <a:lstStyle/>
          <a:p>
            <a:pPr algn="ctr" eaLnBrk="0" hangingPunct="0"/>
            <a:r>
              <a:rPr lang="en-US" sz="3600" b="1" dirty="0">
                <a:solidFill>
                  <a:srgbClr val="FF0000"/>
                </a:solidFill>
                <a:effectLst>
                  <a:outerShdw blurRad="38100" dist="19050" dir="2700000" algn="tl" rotWithShape="0">
                    <a:schemeClr val="dk1">
                      <a:alpha val="40000"/>
                    </a:schemeClr>
                  </a:outerShdw>
                </a:effectLst>
                <a:cs typeface="Calibri" panose="020F0502020204030204" pitchFamily="34" charset="0"/>
              </a:rPr>
              <a:t>Genetic code</a:t>
            </a:r>
          </a:p>
          <a:p>
            <a:pPr algn="l" eaLnBrk="0" hangingPunct="0"/>
            <a:endParaRPr lang="en-US" sz="3200" dirty="0">
              <a:solidFill>
                <a:schemeClr val="tx1"/>
              </a:solidFill>
              <a:effectLst>
                <a:outerShdw blurRad="38100" dist="19050" dir="2700000" algn="tl" rotWithShape="0">
                  <a:schemeClr val="dk1">
                    <a:alpha val="40000"/>
                  </a:schemeClr>
                </a:outerShdw>
              </a:effectLst>
              <a:cs typeface="Calibri" panose="020F0502020204030204" pitchFamily="34" charset="0"/>
            </a:endParaRPr>
          </a:p>
          <a:p>
            <a:pPr algn="just" eaLnBrk="0" hangingPunct="0"/>
            <a:r>
              <a:rPr lang="en-US" sz="2800" dirty="0">
                <a:solidFill>
                  <a:schemeClr val="tx1"/>
                </a:solidFill>
                <a:effectLst>
                  <a:outerShdw blurRad="38100" dist="19050" dir="2700000" algn="tl" rotWithShape="0">
                    <a:schemeClr val="dk1">
                      <a:alpha val="40000"/>
                    </a:schemeClr>
                  </a:outerShdw>
                </a:effectLst>
              </a:rPr>
              <a:t>The genetic code is the set of rules used by living cells to translate information encoded within genetic material (DNA or RNA sequences of nucleotide triplets or codons) into proteins.</a:t>
            </a:r>
            <a:endParaRPr lang="en-US" dirty="0">
              <a:solidFill>
                <a:schemeClr val="tx1"/>
              </a:solidFill>
              <a:effectLst>
                <a:outerShdw blurRad="38100" dist="19050" dir="2700000" algn="tl" rotWithShape="0">
                  <a:schemeClr val="dk1">
                    <a:alpha val="40000"/>
                  </a:schemeClr>
                </a:outerShdw>
              </a:effectLst>
            </a:endParaRPr>
          </a:p>
        </p:txBody>
      </p:sp>
      <p:sp>
        <p:nvSpPr>
          <p:cNvPr id="3" name="Text Box 2"/>
          <p:cNvSpPr txBox="1"/>
          <p:nvPr/>
        </p:nvSpPr>
        <p:spPr>
          <a:xfrm>
            <a:off x="2732405" y="5392420"/>
            <a:ext cx="3048000" cy="368300"/>
          </a:xfrm>
          <a:prstGeom prst="rect">
            <a:avLst/>
          </a:prstGeom>
          <a:noFill/>
        </p:spPr>
        <p:txBody>
          <a:bodyPr wrap="square" rtlCol="0">
            <a:spAutoFit/>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7162800" cy="6539230"/>
          </a:xfrm>
          <a:prstGeom prst="rect">
            <a:avLst/>
          </a:prstGeom>
        </p:spPr>
        <p:txBody>
          <a:bodyPr wrap="square">
            <a:noAutofit/>
          </a:bodyPr>
          <a:lstStyle/>
          <a:p>
            <a:pPr algn="ctr" eaLnBrk="0" hangingPunct="0"/>
            <a:r>
              <a:rPr lang="en-US" sz="3600" b="1" dirty="0">
                <a:solidFill>
                  <a:srgbClr val="FF0000"/>
                </a:solidFill>
                <a:effectLst>
                  <a:outerShdw blurRad="38100" dist="19050" dir="2700000" algn="tl" rotWithShape="0">
                    <a:schemeClr val="dk1">
                      <a:alpha val="40000"/>
                    </a:schemeClr>
                  </a:outerShdw>
                </a:effectLst>
                <a:cs typeface="Calibri" panose="020F0502020204030204" pitchFamily="34" charset="0"/>
              </a:rPr>
              <a:t>Genetic code</a:t>
            </a:r>
          </a:p>
          <a:p>
            <a:pPr algn="just" eaLnBrk="0" hangingPunct="0"/>
            <a:endParaRPr lang="en-US" sz="3200" dirty="0">
              <a:solidFill>
                <a:schemeClr val="tx1"/>
              </a:solidFill>
              <a:effectLst>
                <a:outerShdw blurRad="38100" dist="19050" dir="2700000" algn="tl" rotWithShape="0">
                  <a:schemeClr val="dk1">
                    <a:alpha val="40000"/>
                  </a:schemeClr>
                </a:outerShdw>
              </a:effectLst>
              <a:cs typeface="Calibri" panose="020F0502020204030204" pitchFamily="34" charset="0"/>
            </a:endParaRPr>
          </a:p>
          <a:p>
            <a:pPr algn="just" eaLnBrk="0" hangingPunct="0"/>
            <a:r>
              <a:rPr lang="en-US" sz="2800" dirty="0">
                <a:solidFill>
                  <a:schemeClr val="tx1"/>
                </a:solidFill>
                <a:effectLst>
                  <a:outerShdw blurRad="38100" dist="19050" dir="2700000" algn="tl" rotWithShape="0">
                    <a:schemeClr val="dk1">
                      <a:alpha val="40000"/>
                    </a:schemeClr>
                  </a:outerShdw>
                </a:effectLst>
              </a:rPr>
              <a:t>The following list summarizes the code’s main features:</a:t>
            </a:r>
          </a:p>
          <a:p>
            <a:pPr algn="just" eaLnBrk="0" hangingPunct="0"/>
            <a:r>
              <a:rPr lang="en-US" sz="2800" dirty="0">
                <a:solidFill>
                  <a:schemeClr val="tx1"/>
                </a:solidFill>
                <a:effectLst>
                  <a:outerShdw blurRad="38100" dist="19050" dir="2700000" algn="tl" rotWithShape="0">
                    <a:schemeClr val="dk1">
                      <a:alpha val="40000"/>
                    </a:schemeClr>
                  </a:outerShdw>
                </a:effectLst>
              </a:rPr>
              <a:t> </a:t>
            </a:r>
          </a:p>
          <a:p>
            <a:pPr algn="just" eaLnBrk="0" hangingPunct="0"/>
            <a:r>
              <a:rPr lang="en-US" sz="2800" dirty="0">
                <a:solidFill>
                  <a:schemeClr val="accent2">
                    <a:lumMod val="75000"/>
                  </a:schemeClr>
                </a:solidFill>
                <a:effectLst>
                  <a:outerShdw blurRad="38100" dist="19050" dir="2700000" algn="tl" rotWithShape="0">
                    <a:schemeClr val="dk1">
                      <a:alpha val="40000"/>
                    </a:schemeClr>
                  </a:outerShdw>
                </a:effectLst>
              </a:rPr>
              <a:t>1- The code consists of triplet codons</a:t>
            </a:r>
          </a:p>
          <a:p>
            <a:pPr algn="just" eaLnBrk="0" hangingPunct="0"/>
            <a:endParaRPr lang="en-US" sz="2800" dirty="0">
              <a:solidFill>
                <a:schemeClr val="tx1"/>
              </a:solidFill>
              <a:effectLst>
                <a:outerShdw blurRad="38100" dist="19050" dir="2700000" algn="tl" rotWithShape="0">
                  <a:schemeClr val="dk1">
                    <a:alpha val="40000"/>
                  </a:schemeClr>
                </a:outerShdw>
              </a:effectLst>
            </a:endParaRPr>
          </a:p>
          <a:p>
            <a:pPr algn="just" eaLnBrk="0" hangingPunct="0"/>
            <a:r>
              <a:rPr lang="en-US" sz="2800" dirty="0">
                <a:solidFill>
                  <a:srgbClr val="FFC000"/>
                </a:solidFill>
                <a:effectLst>
                  <a:outerShdw blurRad="38100" dist="19050" dir="2700000" algn="tl" rotWithShape="0">
                    <a:schemeClr val="dk1">
                      <a:alpha val="40000"/>
                    </a:schemeClr>
                  </a:outerShdw>
                </a:effectLst>
                <a:sym typeface="+mn-ea"/>
              </a:rPr>
              <a:t>AAA</a:t>
            </a:r>
            <a:r>
              <a:rPr lang="en-US" sz="2800" dirty="0">
                <a:solidFill>
                  <a:schemeClr val="accent2">
                    <a:lumMod val="75000"/>
                  </a:schemeClr>
                </a:solidFill>
                <a:effectLst>
                  <a:outerShdw blurRad="38100" dist="19050" dir="2700000" algn="tl" rotWithShape="0">
                    <a:schemeClr val="dk1">
                      <a:alpha val="40000"/>
                    </a:schemeClr>
                  </a:outerShdw>
                </a:effectLst>
                <a:sym typeface="+mn-ea"/>
              </a:rPr>
              <a:t> </a:t>
            </a:r>
            <a:r>
              <a:rPr lang="en-US" sz="2800" dirty="0">
                <a:solidFill>
                  <a:srgbClr val="00B0F0"/>
                </a:solidFill>
                <a:effectLst>
                  <a:outerShdw blurRad="38100" dist="19050" dir="2700000" algn="tl" rotWithShape="0">
                    <a:schemeClr val="dk1">
                      <a:alpha val="40000"/>
                    </a:schemeClr>
                  </a:outerShdw>
                </a:effectLst>
                <a:sym typeface="+mn-ea"/>
              </a:rPr>
              <a:t>TTT</a:t>
            </a:r>
            <a:r>
              <a:rPr lang="en-US" sz="2800" dirty="0">
                <a:effectLst>
                  <a:outerShdw blurRad="38100" dist="19050" dir="2700000" algn="tl" rotWithShape="0">
                    <a:schemeClr val="dk1">
                      <a:alpha val="40000"/>
                    </a:schemeClr>
                  </a:outerShdw>
                </a:effectLst>
                <a:sym typeface="+mn-ea"/>
              </a:rPr>
              <a:t> </a:t>
            </a:r>
            <a:r>
              <a:rPr lang="en-US" sz="2800" dirty="0">
                <a:solidFill>
                  <a:srgbClr val="C00000"/>
                </a:solidFill>
                <a:effectLst>
                  <a:outerShdw blurRad="38100" dist="19050" dir="2700000" algn="tl" rotWithShape="0">
                    <a:schemeClr val="dk1">
                      <a:alpha val="40000"/>
                    </a:schemeClr>
                  </a:outerShdw>
                </a:effectLst>
                <a:sym typeface="+mn-ea"/>
              </a:rPr>
              <a:t>CTA</a:t>
            </a:r>
            <a:r>
              <a:rPr lang="en-US" sz="2800" dirty="0">
                <a:effectLst>
                  <a:outerShdw blurRad="38100" dist="19050" dir="2700000" algn="tl" rotWithShape="0">
                    <a:schemeClr val="dk1">
                      <a:alpha val="40000"/>
                    </a:schemeClr>
                  </a:outerShdw>
                </a:effectLst>
                <a:sym typeface="+mn-ea"/>
              </a:rPr>
              <a:t> </a:t>
            </a:r>
            <a:r>
              <a:rPr lang="en-US" sz="2800" dirty="0">
                <a:solidFill>
                  <a:srgbClr val="7030A0"/>
                </a:solidFill>
                <a:effectLst>
                  <a:outerShdw blurRad="38100" dist="19050" dir="2700000" algn="tl" rotWithShape="0">
                    <a:schemeClr val="dk1">
                      <a:alpha val="40000"/>
                    </a:schemeClr>
                  </a:outerShdw>
                </a:effectLst>
                <a:sym typeface="+mn-ea"/>
              </a:rPr>
              <a:t>GAC</a:t>
            </a:r>
            <a:r>
              <a:rPr lang="en-US" sz="2800" dirty="0">
                <a:solidFill>
                  <a:schemeClr val="tx1"/>
                </a:solidFill>
                <a:effectLst>
                  <a:outerShdw blurRad="38100" dist="19050" dir="2700000" algn="tl" rotWithShape="0">
                    <a:schemeClr val="dk1">
                      <a:alpha val="40000"/>
                    </a:schemeClr>
                  </a:outerShdw>
                </a:effectLst>
              </a:rPr>
              <a:t>, each of which specifies an amino acid. The code shows the 5’-to-3’ sequence of the three nucleotides in each mRNA codon. </a:t>
            </a:r>
            <a:endParaRPr lang="en-US" dirty="0">
              <a:solidFill>
                <a:schemeClr val="tx1"/>
              </a:solidFill>
              <a:effectLst>
                <a:outerShdw blurRad="38100" dist="19050" dir="2700000" algn="tl" rotWithShape="0">
                  <a:schemeClr val="dk1">
                    <a:alpha val="40000"/>
                  </a:schemeClr>
                </a:outerShdw>
              </a:effectLst>
            </a:endParaRPr>
          </a:p>
        </p:txBody>
      </p:sp>
      <p:sp>
        <p:nvSpPr>
          <p:cNvPr id="3" name="Text Box 2"/>
          <p:cNvSpPr txBox="1"/>
          <p:nvPr/>
        </p:nvSpPr>
        <p:spPr>
          <a:xfrm>
            <a:off x="2732405" y="5392420"/>
            <a:ext cx="3048000" cy="3683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50094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05" y="228599"/>
            <a:ext cx="7122795" cy="5695951"/>
          </a:xfrm>
          <a:prstGeom prst="rect">
            <a:avLst/>
          </a:prstGeom>
        </p:spPr>
        <p:txBody>
          <a:bodyPr wrap="square">
            <a:noAutofit/>
          </a:bodyPr>
          <a:lstStyle/>
          <a:p>
            <a:pPr algn="ctr" eaLnBrk="0" hangingPunct="0"/>
            <a:r>
              <a:rPr lang="en-US" sz="3600" b="1" dirty="0">
                <a:solidFill>
                  <a:srgbClr val="FF0000"/>
                </a:solidFill>
                <a:effectLst>
                  <a:outerShdw blurRad="38100" dist="19050" dir="2700000" algn="tl" rotWithShape="0">
                    <a:schemeClr val="dk1">
                      <a:alpha val="40000"/>
                    </a:schemeClr>
                  </a:outerShdw>
                </a:effectLst>
                <a:cs typeface="Calibri" panose="020F0502020204030204" pitchFamily="34" charset="0"/>
              </a:rPr>
              <a:t>Genetic code</a:t>
            </a:r>
          </a:p>
          <a:p>
            <a:pPr eaLnBrk="0" hangingPunct="0"/>
            <a:endParaRPr lang="en-US" sz="2800" dirty="0">
              <a:solidFill>
                <a:schemeClr val="tx1"/>
              </a:solidFill>
              <a:effectLst>
                <a:outerShdw blurRad="38100" dist="19050" dir="2700000" algn="tl" rotWithShape="0">
                  <a:schemeClr val="dk1">
                    <a:alpha val="40000"/>
                  </a:schemeClr>
                </a:outerShdw>
              </a:effectLst>
            </a:endParaRPr>
          </a:p>
          <a:p>
            <a:pPr algn="just" eaLnBrk="0" hangingPunct="0"/>
            <a:r>
              <a:rPr lang="en-US" sz="2800" dirty="0">
                <a:solidFill>
                  <a:schemeClr val="accent2">
                    <a:lumMod val="75000"/>
                  </a:schemeClr>
                </a:solidFill>
                <a:effectLst>
                  <a:outerShdw blurRad="38100" dist="19050" dir="2700000" algn="tl" rotWithShape="0">
                    <a:schemeClr val="dk1">
                      <a:alpha val="40000"/>
                    </a:schemeClr>
                  </a:outerShdw>
                </a:effectLst>
              </a:rPr>
              <a:t>2- The codons are non-overlapping.</a:t>
            </a:r>
          </a:p>
          <a:p>
            <a:pPr algn="just" eaLnBrk="0" hangingPunct="0"/>
            <a:endParaRPr lang="en-US" sz="2800" dirty="0">
              <a:solidFill>
                <a:schemeClr val="tx1"/>
              </a:solidFill>
              <a:effectLst>
                <a:outerShdw blurRad="38100" dist="19050" dir="2700000" algn="tl" rotWithShape="0">
                  <a:schemeClr val="dk1">
                    <a:alpha val="40000"/>
                  </a:schemeClr>
                </a:outerShdw>
              </a:effectLst>
            </a:endParaRPr>
          </a:p>
          <a:p>
            <a:pPr algn="just" eaLnBrk="0" hangingPunct="0"/>
            <a:r>
              <a:rPr lang="en-US" sz="2800" dirty="0">
                <a:solidFill>
                  <a:schemeClr val="tx1"/>
                </a:solidFill>
                <a:effectLst>
                  <a:outerShdw blurRad="38100" dist="19050" dir="2700000" algn="tl" rotWithShape="0">
                    <a:schemeClr val="dk1">
                      <a:alpha val="40000"/>
                    </a:schemeClr>
                  </a:outerShdw>
                </a:effectLst>
              </a:rPr>
              <a:t>In the mRNA sequence </a:t>
            </a:r>
            <a:r>
              <a:rPr lang="en-US" sz="2800" dirty="0">
                <a:solidFill>
                  <a:srgbClr val="FF0000"/>
                </a:solidFill>
                <a:effectLst>
                  <a:outerShdw blurRad="38100" dist="19050" dir="2700000" algn="tl" rotWithShape="0">
                    <a:schemeClr val="dk1">
                      <a:alpha val="40000"/>
                    </a:schemeClr>
                  </a:outerShdw>
                </a:effectLst>
              </a:rPr>
              <a:t>5’ GAA-GUU-GAA 3’</a:t>
            </a:r>
            <a:r>
              <a:rPr lang="en-US" sz="2800" dirty="0">
                <a:solidFill>
                  <a:schemeClr val="tx1"/>
                </a:solidFill>
                <a:effectLst>
                  <a:outerShdw blurRad="38100" dist="19050" dir="2700000" algn="tl" rotWithShape="0">
                    <a:schemeClr val="dk1">
                      <a:alpha val="40000"/>
                    </a:schemeClr>
                  </a:outerShdw>
                </a:effectLst>
              </a:rPr>
              <a:t>, for example, the first three nucleotides </a:t>
            </a:r>
            <a:r>
              <a:rPr lang="en-US" sz="2800" dirty="0">
                <a:solidFill>
                  <a:srgbClr val="FF0000"/>
                </a:solidFill>
                <a:effectLst>
                  <a:outerShdw blurRad="38100" dist="19050" dir="2700000" algn="tl" rotWithShape="0">
                    <a:schemeClr val="dk1">
                      <a:alpha val="40000"/>
                    </a:schemeClr>
                  </a:outerShdw>
                </a:effectLst>
              </a:rPr>
              <a:t>(GAA)</a:t>
            </a:r>
            <a:r>
              <a:rPr lang="en-US" sz="2800" dirty="0">
                <a:solidFill>
                  <a:schemeClr val="tx1"/>
                </a:solidFill>
                <a:effectLst>
                  <a:outerShdw blurRad="38100" dist="19050" dir="2700000" algn="tl" rotWithShape="0">
                    <a:schemeClr val="dk1">
                      <a:alpha val="40000"/>
                    </a:schemeClr>
                  </a:outerShdw>
                </a:effectLst>
              </a:rPr>
              <a:t> form one codon; nucleotides 4 through 6 </a:t>
            </a:r>
            <a:r>
              <a:rPr lang="en-US" sz="2800" dirty="0">
                <a:solidFill>
                  <a:srgbClr val="FF0000"/>
                </a:solidFill>
                <a:effectLst>
                  <a:outerShdw blurRad="38100" dist="19050" dir="2700000" algn="tl" rotWithShape="0">
                    <a:schemeClr val="dk1">
                      <a:alpha val="40000"/>
                    </a:schemeClr>
                  </a:outerShdw>
                </a:effectLst>
              </a:rPr>
              <a:t>(GUU)</a:t>
            </a:r>
            <a:r>
              <a:rPr lang="en-US" sz="2800" dirty="0">
                <a:solidFill>
                  <a:schemeClr val="tx1"/>
                </a:solidFill>
                <a:effectLst>
                  <a:outerShdw blurRad="38100" dist="19050" dir="2700000" algn="tl" rotWithShape="0">
                    <a:schemeClr val="dk1">
                      <a:alpha val="40000"/>
                    </a:schemeClr>
                  </a:outerShdw>
                </a:effectLst>
              </a:rPr>
              <a:t> form the second, and nucleotides 7 through 9 </a:t>
            </a:r>
            <a:r>
              <a:rPr lang="en-US" sz="2800" dirty="0">
                <a:solidFill>
                  <a:srgbClr val="FF0000"/>
                </a:solidFill>
                <a:effectLst>
                  <a:outerShdw blurRad="38100" dist="19050" dir="2700000" algn="tl" rotWithShape="0">
                    <a:schemeClr val="dk1">
                      <a:alpha val="40000"/>
                    </a:schemeClr>
                  </a:outerShdw>
                </a:effectLst>
              </a:rPr>
              <a:t>(GAA)</a:t>
            </a:r>
            <a:r>
              <a:rPr lang="en-US" sz="2800" dirty="0">
                <a:solidFill>
                  <a:schemeClr val="tx1"/>
                </a:solidFill>
                <a:effectLst>
                  <a:outerShdw blurRad="38100" dist="19050" dir="2700000" algn="tl" rotWithShape="0">
                    <a:schemeClr val="dk1">
                      <a:alpha val="40000"/>
                    </a:schemeClr>
                  </a:outerShdw>
                </a:effectLst>
              </a:rPr>
              <a:t>, the third</a:t>
            </a:r>
            <a:r>
              <a:rPr lang="en-US" sz="2800" dirty="0">
                <a:effectLst>
                  <a:outerShdw blurRad="38100" dist="19050" dir="2700000" algn="tl" rotWithShape="0">
                    <a:schemeClr val="dk1">
                      <a:alpha val="40000"/>
                    </a:schemeClr>
                  </a:outerShdw>
                </a:effectLst>
              </a:rPr>
              <a:t>. </a:t>
            </a:r>
            <a:r>
              <a:rPr lang="en-US" sz="2800" dirty="0">
                <a:solidFill>
                  <a:schemeClr val="tx1"/>
                </a:solidFill>
                <a:effectLst>
                  <a:outerShdw blurRad="38100" dist="19050" dir="2700000" algn="tl" rotWithShape="0">
                    <a:schemeClr val="dk1">
                      <a:alpha val="40000"/>
                    </a:schemeClr>
                  </a:outerShdw>
                </a:effectLst>
              </a:rPr>
              <a:t>Each nucleotide is part of only one codon. </a:t>
            </a:r>
            <a:br>
              <a:rPr lang="en-US" dirty="0">
                <a:solidFill>
                  <a:schemeClr val="tx1"/>
                </a:solidFill>
                <a:effectLst>
                  <a:outerShdw blurRad="38100" dist="19050" dir="2700000" algn="tl" rotWithShape="0">
                    <a:schemeClr val="dk1">
                      <a:alpha val="40000"/>
                    </a:schemeClr>
                  </a:outerShdw>
                </a:effectLst>
              </a:rPr>
            </a:br>
            <a:endParaRPr lang="en-US"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28600" y="1143000"/>
            <a:ext cx="7010400" cy="4572000"/>
          </a:xfrm>
          <a:prstGeom prst="rect">
            <a:avLst/>
          </a:prstGeom>
          <a:noFill/>
        </p:spPr>
        <p:txBody>
          <a:bodyPr wrap="square" rtlCol="0" anchor="t">
            <a:noAutofit/>
          </a:bodyPr>
          <a:lstStyle/>
          <a:p>
            <a:pPr algn="just"/>
            <a:r>
              <a:rPr lang="en-US" sz="2800" dirty="0">
                <a:solidFill>
                  <a:schemeClr val="accent2">
                    <a:lumMod val="75000"/>
                  </a:schemeClr>
                </a:solidFill>
                <a:effectLst>
                  <a:outerShdw blurRad="38100" dist="19050" dir="2700000" algn="tl" rotWithShape="0">
                    <a:schemeClr val="dk1">
                      <a:alpha val="40000"/>
                    </a:schemeClr>
                  </a:outerShdw>
                </a:effectLst>
                <a:sym typeface="+mn-ea"/>
              </a:rPr>
              <a:t>3- The code includes three stops or nonsense codons. </a:t>
            </a:r>
          </a:p>
          <a:p>
            <a:pPr algn="just"/>
            <a:r>
              <a:rPr lang="en-US" sz="2800" dirty="0">
                <a:effectLst>
                  <a:outerShdw blurRad="38100" dist="19050" dir="2700000" algn="tl" rotWithShape="0">
                    <a:schemeClr val="dk1">
                      <a:alpha val="40000"/>
                    </a:schemeClr>
                  </a:outerShdw>
                </a:effectLst>
                <a:sym typeface="+mn-ea"/>
              </a:rPr>
              <a:t>These codons do not encode an amino acid and thus terminate translation </a:t>
            </a:r>
            <a:r>
              <a:rPr lang="en-US" sz="2800" dirty="0">
                <a:solidFill>
                  <a:srgbClr val="FF0000"/>
                </a:solidFill>
                <a:effectLst>
                  <a:outerShdw blurRad="38100" dist="19050" dir="2700000" algn="tl" rotWithShape="0">
                    <a:schemeClr val="dk1">
                      <a:alpha val="40000"/>
                    </a:schemeClr>
                  </a:outerShdw>
                </a:effectLst>
                <a:sym typeface="+mn-ea"/>
              </a:rPr>
              <a:t>(UAA, UAG, and UGA)</a:t>
            </a:r>
            <a:r>
              <a:rPr lang="en-US" sz="2800" dirty="0">
                <a:effectLst>
                  <a:outerShdw blurRad="38100" dist="19050" dir="2700000" algn="tl" rotWithShape="0">
                    <a:schemeClr val="dk1">
                      <a:alpha val="40000"/>
                    </a:schemeClr>
                  </a:outerShdw>
                </a:effectLst>
                <a:sym typeface="+mn-ea"/>
              </a:rPr>
              <a:t>.</a:t>
            </a:r>
          </a:p>
          <a:p>
            <a:pPr algn="just"/>
            <a:br>
              <a:rPr lang="en-US" sz="2800" dirty="0">
                <a:effectLst>
                  <a:outerShdw blurRad="38100" dist="19050" dir="2700000" algn="tl" rotWithShape="0">
                    <a:schemeClr val="dk1">
                      <a:alpha val="40000"/>
                    </a:schemeClr>
                  </a:outerShdw>
                </a:effectLst>
                <a:sym typeface="+mn-ea"/>
              </a:rPr>
            </a:br>
            <a:r>
              <a:rPr lang="en-US" sz="2800" dirty="0">
                <a:solidFill>
                  <a:schemeClr val="accent2">
                    <a:lumMod val="75000"/>
                  </a:schemeClr>
                </a:solidFill>
                <a:effectLst>
                  <a:outerShdw blurRad="38100" dist="19050" dir="2700000" algn="tl" rotWithShape="0">
                    <a:schemeClr val="dk1">
                      <a:alpha val="40000"/>
                    </a:schemeClr>
                  </a:outerShdw>
                </a:effectLst>
                <a:sym typeface="+mn-ea"/>
              </a:rPr>
              <a:t>4- The code is degenerate.</a:t>
            </a:r>
          </a:p>
          <a:p>
            <a:pPr algn="just"/>
            <a:r>
              <a:rPr lang="en-US" sz="2800" dirty="0">
                <a:effectLst>
                  <a:outerShdw blurRad="38100" dist="19050" dir="2700000" algn="tl" rotWithShape="0">
                    <a:schemeClr val="dk1">
                      <a:alpha val="40000"/>
                    </a:schemeClr>
                  </a:outerShdw>
                </a:effectLst>
                <a:sym typeface="+mn-ea"/>
              </a:rPr>
              <a:t>This means that, in many cases, more than one codon specifies the same amino acid.</a:t>
            </a:r>
            <a:r>
              <a:rPr lang="en-US" sz="2800" dirty="0">
                <a:effectLst>
                  <a:outerShdw blurRad="38100" dist="19050" dir="2700000" algn="tl" rotWithShape="0">
                    <a:schemeClr val="dk1">
                      <a:alpha val="40000"/>
                    </a:schemeClr>
                  </a:outerShdw>
                </a:effectLst>
                <a:cs typeface="Calibri" panose="020F0502020204030204" pitchFamily="34" charset="0"/>
                <a:sym typeface="+mn-ea"/>
              </a:rPr>
              <a:t> </a:t>
            </a:r>
          </a:p>
        </p:txBody>
      </p:sp>
      <p:sp>
        <p:nvSpPr>
          <p:cNvPr id="3" name="Text Box 2"/>
          <p:cNvSpPr txBox="1"/>
          <p:nvPr/>
        </p:nvSpPr>
        <p:spPr>
          <a:xfrm>
            <a:off x="228601" y="148281"/>
            <a:ext cx="7010400" cy="1050925"/>
          </a:xfrm>
          <a:prstGeom prst="rect">
            <a:avLst/>
          </a:prstGeom>
          <a:noFill/>
        </p:spPr>
        <p:txBody>
          <a:bodyPr wrap="square" rtlCol="0" anchor="t">
            <a:noAutofit/>
          </a:bodyPr>
          <a:lstStyle/>
          <a:p>
            <a:pPr algn="ctr" eaLnBrk="0" hangingPunct="0"/>
            <a:r>
              <a:rPr lang="en-US" sz="3600" b="1" dirty="0">
                <a:solidFill>
                  <a:srgbClr val="FF0000"/>
                </a:solidFill>
                <a:effectLst>
                  <a:outerShdw blurRad="38100" dist="19050" dir="2700000" algn="tl" rotWithShape="0">
                    <a:schemeClr val="dk1">
                      <a:alpha val="40000"/>
                    </a:schemeClr>
                  </a:outerShdw>
                </a:effectLst>
                <a:cs typeface="Calibri" panose="020F0502020204030204" pitchFamily="34" charset="0"/>
                <a:sym typeface="+mn-ea"/>
              </a:rPr>
              <a:t>Genetic code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7BD3"/>
            </a:gs>
            <a:gs pos="100000">
              <a:srgbClr val="034373"/>
            </a:gs>
          </a:gsLst>
          <a:lin scaled="0"/>
        </a:gradFill>
        <a:effectLst/>
      </p:bgPr>
    </p:bg>
    <p:spTree>
      <p:nvGrpSpPr>
        <p:cNvPr id="1" name=""/>
        <p:cNvGrpSpPr/>
        <p:nvPr/>
      </p:nvGrpSpPr>
      <p:grpSpPr>
        <a:xfrm>
          <a:off x="0" y="0"/>
          <a:ext cx="0" cy="0"/>
          <a:chOff x="0" y="0"/>
          <a:chExt cx="0" cy="0"/>
        </a:xfrm>
      </p:grpSpPr>
      <p:sp>
        <p:nvSpPr>
          <p:cNvPr id="2" name="Rectangle 1"/>
          <p:cNvSpPr/>
          <p:nvPr/>
        </p:nvSpPr>
        <p:spPr>
          <a:xfrm>
            <a:off x="0" y="0"/>
            <a:ext cx="9143999" cy="7010399"/>
          </a:xfrm>
          <a:prstGeom prst="rect">
            <a:avLst/>
          </a:prstGeom>
          <a:solidFill>
            <a:schemeClr val="bg1"/>
          </a:solidFill>
        </p:spPr>
        <p:txBody>
          <a:bodyPr wrap="square">
            <a:noAutofit/>
          </a:bodyPr>
          <a:lstStyle/>
          <a:p>
            <a:endParaRPr lang="en-US" sz="2800" dirty="0"/>
          </a:p>
          <a:p>
            <a:endParaRPr lang="en-US" sz="2800" dirty="0"/>
          </a:p>
          <a:p>
            <a:endParaRPr lang="en-US" sz="2800" dirty="0">
              <a:effectLst>
                <a:outerShdw blurRad="38100" dist="38100" dir="2700000" algn="tl">
                  <a:srgbClr val="000000">
                    <a:alpha val="43137"/>
                  </a:srgbClr>
                </a:outerShdw>
              </a:effectLst>
            </a:endParaRPr>
          </a:p>
          <a:p>
            <a:pPr algn="just"/>
            <a:r>
              <a:rPr lang="en-US" sz="2800" dirty="0">
                <a:solidFill>
                  <a:schemeClr val="accent2">
                    <a:lumMod val="75000"/>
                  </a:schemeClr>
                </a:solidFill>
                <a:effectLst>
                  <a:outerShdw blurRad="38100" dist="38100" dir="2700000" algn="tl">
                    <a:srgbClr val="000000">
                      <a:alpha val="43137"/>
                    </a:srgbClr>
                  </a:outerShdw>
                </a:effectLst>
              </a:rPr>
              <a:t>5</a:t>
            </a:r>
            <a:r>
              <a:rPr lang="en-US" sz="2800" i="1" dirty="0">
                <a:solidFill>
                  <a:schemeClr val="accent2">
                    <a:lumMod val="75000"/>
                  </a:schemeClr>
                </a:solidFill>
                <a:effectLst>
                  <a:outerShdw blurRad="38100" dist="38100" dir="2700000" algn="tl">
                    <a:srgbClr val="000000">
                      <a:alpha val="43137"/>
                    </a:srgbClr>
                  </a:outerShdw>
                </a:effectLst>
              </a:rPr>
              <a:t>- </a:t>
            </a:r>
            <a:r>
              <a:rPr lang="en-US" sz="2800" dirty="0">
                <a:solidFill>
                  <a:schemeClr val="accent2">
                    <a:lumMod val="75000"/>
                  </a:schemeClr>
                </a:solidFill>
                <a:effectLst>
                  <a:outerShdw blurRad="38100" dist="38100" dir="2700000" algn="tl">
                    <a:srgbClr val="000000">
                      <a:alpha val="43137"/>
                    </a:srgbClr>
                  </a:outerShdw>
                </a:effectLst>
              </a:rPr>
              <a:t>In reading the transcript of a gene</a:t>
            </a:r>
            <a:r>
              <a:rPr lang="en-US" sz="2800" dirty="0">
                <a:effectLst>
                  <a:outerShdw blurRad="38100" dist="38100" dir="2700000" algn="tl">
                    <a:srgbClr val="000000">
                      <a:alpha val="43137"/>
                    </a:srgbClr>
                  </a:outerShdw>
                </a:effectLst>
              </a:rPr>
              <a:t>, the cellular machinery scans a single strand of mRNA from a fixed starting point that establishes a reading frame. The nucleotide triplet </a:t>
            </a:r>
            <a:r>
              <a:rPr lang="en-US" sz="2800" dirty="0">
                <a:solidFill>
                  <a:srgbClr val="FF0000"/>
                </a:solidFill>
                <a:effectLst>
                  <a:outerShdw blurRad="38100" dist="38100" dir="2700000" algn="tl">
                    <a:srgbClr val="000000">
                      <a:alpha val="43137"/>
                    </a:srgbClr>
                  </a:outerShdw>
                </a:effectLst>
              </a:rPr>
              <a:t>AUG,</a:t>
            </a:r>
            <a:r>
              <a:rPr lang="en-US" sz="2800" dirty="0">
                <a:effectLst>
                  <a:outerShdw blurRad="38100" dist="38100" dir="2700000" algn="tl">
                    <a:srgbClr val="000000">
                      <a:alpha val="43137"/>
                    </a:srgbClr>
                  </a:outerShdw>
                </a:effectLst>
              </a:rPr>
              <a:t> which specifies the amino acid methionine, serves in certain contexts as the </a:t>
            </a:r>
            <a:r>
              <a:rPr lang="en-US" sz="2800" dirty="0">
                <a:solidFill>
                  <a:srgbClr val="FF0000"/>
                </a:solidFill>
                <a:effectLst>
                  <a:outerShdw blurRad="38100" dist="38100" dir="2700000" algn="tl">
                    <a:srgbClr val="000000">
                      <a:alpha val="43137"/>
                    </a:srgbClr>
                  </a:outerShdw>
                </a:effectLst>
              </a:rPr>
              <a:t>initiation codon.</a:t>
            </a:r>
            <a:endParaRPr lang="ar-IQ" sz="2800" dirty="0">
              <a:solidFill>
                <a:srgbClr val="FF0000"/>
              </a:solidFill>
              <a:effectLst>
                <a:outerShdw blurRad="38100" dist="38100" dir="2700000" algn="tl">
                  <a:srgbClr val="000000">
                    <a:alpha val="43137"/>
                  </a:srgbClr>
                </a:outerShdw>
              </a:effectLst>
            </a:endParaRPr>
          </a:p>
          <a:p>
            <a:pPr algn="just"/>
            <a:endParaRPr lang="en-US" sz="2800" dirty="0">
              <a:solidFill>
                <a:srgbClr val="FF0000"/>
              </a:solidFill>
              <a:effectLst>
                <a:outerShdw blurRad="38100" dist="38100" dir="2700000" algn="tl">
                  <a:srgbClr val="000000">
                    <a:alpha val="43137"/>
                  </a:srgbClr>
                </a:outerShdw>
              </a:effectLst>
            </a:endParaRPr>
          </a:p>
          <a:p>
            <a:pPr algn="just"/>
            <a:r>
              <a:rPr lang="en-US" altLang="ko-KR" sz="2800" dirty="0">
                <a:solidFill>
                  <a:schemeClr val="accent2">
                    <a:lumMod val="75000"/>
                  </a:schemeClr>
                </a:solidFill>
                <a:effectLst>
                  <a:outerShdw blurRad="38100" dist="38100" dir="2700000" algn="tl">
                    <a:srgbClr val="000000">
                      <a:alpha val="43137"/>
                    </a:srgbClr>
                  </a:outerShdw>
                </a:effectLst>
                <a:ea typeface="Batang" pitchFamily="18" charset="-127"/>
              </a:rPr>
              <a:t>6- Moving from the 5’</a:t>
            </a:r>
            <a:r>
              <a:rPr lang="en-US" altLang="ko-KR" sz="2800" i="1" dirty="0">
                <a:solidFill>
                  <a:schemeClr val="accent2">
                    <a:lumMod val="75000"/>
                  </a:schemeClr>
                </a:solidFill>
                <a:effectLst>
                  <a:outerShdw blurRad="38100" dist="38100" dir="2700000" algn="tl">
                    <a:srgbClr val="000000">
                      <a:alpha val="43137"/>
                    </a:srgbClr>
                  </a:outerShdw>
                </a:effectLst>
                <a:ea typeface="Batang" pitchFamily="18" charset="-127"/>
              </a:rPr>
              <a:t> </a:t>
            </a:r>
            <a:r>
              <a:rPr lang="en-US" altLang="ko-KR" sz="2800" dirty="0">
                <a:solidFill>
                  <a:schemeClr val="accent2">
                    <a:lumMod val="75000"/>
                  </a:schemeClr>
                </a:solidFill>
                <a:effectLst>
                  <a:outerShdw blurRad="38100" dist="38100" dir="2700000" algn="tl">
                    <a:srgbClr val="000000">
                      <a:alpha val="43137"/>
                    </a:srgbClr>
                  </a:outerShdw>
                </a:effectLst>
                <a:ea typeface="Batang" pitchFamily="18" charset="-127"/>
              </a:rPr>
              <a:t>to the 3’ end of an mRNA.</a:t>
            </a:r>
          </a:p>
          <a:p>
            <a:pPr algn="just"/>
            <a:r>
              <a:rPr lang="en-US" altLang="ko-KR" sz="2800" dirty="0">
                <a:effectLst>
                  <a:outerShdw blurRad="38100" dist="38100" dir="2700000" algn="tl">
                    <a:srgbClr val="000000">
                      <a:alpha val="43137"/>
                    </a:srgbClr>
                  </a:outerShdw>
                </a:effectLst>
                <a:ea typeface="Batang" pitchFamily="18" charset="-127"/>
              </a:rPr>
              <a:t>-Each successive codon is sequentially interpreted into an amino acid</a:t>
            </a:r>
          </a:p>
          <a:p>
            <a:pPr algn="just"/>
            <a:r>
              <a:rPr lang="en-US" altLang="ko-KR" sz="2800" dirty="0">
                <a:effectLst>
                  <a:outerShdw blurRad="38100" dist="38100" dir="2700000" algn="tl">
                    <a:srgbClr val="000000">
                      <a:alpha val="43137"/>
                    </a:srgbClr>
                  </a:outerShdw>
                </a:effectLst>
                <a:ea typeface="Batang" pitchFamily="18" charset="-127"/>
              </a:rPr>
              <a:t>-Starting at the </a:t>
            </a:r>
            <a:r>
              <a:rPr lang="en-US" altLang="ko-KR" sz="2800" dirty="0">
                <a:solidFill>
                  <a:schemeClr val="accent2">
                    <a:lumMod val="75000"/>
                  </a:schemeClr>
                </a:solidFill>
                <a:effectLst>
                  <a:outerShdw blurRad="38100" dist="38100" dir="2700000" algn="tl">
                    <a:srgbClr val="000000">
                      <a:alpha val="43137"/>
                    </a:srgbClr>
                  </a:outerShdw>
                </a:effectLst>
                <a:ea typeface="Batang" pitchFamily="18" charset="-127"/>
              </a:rPr>
              <a:t>N terminus and moving toward the C terminus</a:t>
            </a:r>
            <a:r>
              <a:rPr lang="en-US" altLang="ko-KR" sz="2800" dirty="0">
                <a:effectLst>
                  <a:outerShdw blurRad="38100" dist="38100" dir="2700000" algn="tl">
                    <a:srgbClr val="000000">
                      <a:alpha val="43137"/>
                    </a:srgbClr>
                  </a:outerShdw>
                </a:effectLst>
                <a:ea typeface="Batang" pitchFamily="18" charset="-127"/>
              </a:rPr>
              <a:t> of the resulting polypeptide.</a:t>
            </a:r>
          </a:p>
          <a:p>
            <a:endParaRPr lang="en-US" sz="2800" dirty="0">
              <a:effectLst>
                <a:outerShdw blurRad="38100" dist="38100" dir="2700000" algn="tl">
                  <a:srgbClr val="000000">
                    <a:alpha val="43137"/>
                  </a:srgbClr>
                </a:outerShdw>
              </a:effectLst>
            </a:endParaRPr>
          </a:p>
        </p:txBody>
      </p:sp>
      <p:sp>
        <p:nvSpPr>
          <p:cNvPr id="3" name="Text Box 2"/>
          <p:cNvSpPr txBox="1"/>
          <p:nvPr/>
        </p:nvSpPr>
        <p:spPr>
          <a:xfrm>
            <a:off x="0" y="206375"/>
            <a:ext cx="9135745" cy="771525"/>
          </a:xfrm>
          <a:prstGeom prst="rect">
            <a:avLst/>
          </a:prstGeom>
          <a:noFill/>
        </p:spPr>
        <p:txBody>
          <a:bodyPr wrap="square" rtlCol="0" anchor="t">
            <a:noAutofit/>
          </a:bodyPr>
          <a:lstStyle/>
          <a:p>
            <a:pPr algn="ctr" eaLnBrk="0" hangingPunct="0"/>
            <a:r>
              <a:rPr lang="en-US" sz="3600" b="1" dirty="0">
                <a:solidFill>
                  <a:srgbClr val="FF0000"/>
                </a:solidFill>
                <a:effectLst>
                  <a:outerShdw blurRad="38100" dist="19050" dir="2700000" algn="tl" rotWithShape="0">
                    <a:schemeClr val="dk1">
                      <a:alpha val="40000"/>
                    </a:schemeClr>
                  </a:outerShdw>
                </a:effectLst>
                <a:cs typeface="Calibri" panose="020F0502020204030204" pitchFamily="34" charset="0"/>
                <a:sym typeface="+mn-ea"/>
              </a:rPr>
              <a:t>Genetic code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A39173-55B7-171B-5C2D-BC0C9E6EC04D}"/>
              </a:ext>
            </a:extLst>
          </p:cNvPr>
          <p:cNvSpPr txBox="1"/>
          <p:nvPr/>
        </p:nvSpPr>
        <p:spPr>
          <a:xfrm>
            <a:off x="228600" y="533400"/>
            <a:ext cx="6781800" cy="5755422"/>
          </a:xfrm>
          <a:prstGeom prst="rect">
            <a:avLst/>
          </a:prstGeom>
          <a:noFill/>
        </p:spPr>
        <p:txBody>
          <a:bodyPr wrap="square">
            <a:spAutoFit/>
          </a:bodyPr>
          <a:lstStyle/>
          <a:p>
            <a:pPr algn="just"/>
            <a:r>
              <a:rPr lang="en-US" altLang="ko-KR" sz="2800" dirty="0">
                <a:solidFill>
                  <a:schemeClr val="accent2">
                    <a:lumMod val="75000"/>
                  </a:schemeClr>
                </a:solidFill>
                <a:effectLst>
                  <a:outerShdw blurRad="38100" dist="38100" dir="2700000" algn="tl">
                    <a:srgbClr val="000000">
                      <a:alpha val="43137"/>
                    </a:srgbClr>
                  </a:outerShdw>
                </a:effectLst>
                <a:latin typeface="+mj-lt"/>
                <a:ea typeface="Batang" pitchFamily="18" charset="-127"/>
                <a:cs typeface="Times New Roman" panose="02020603050405020304" pitchFamily="18" charset="0"/>
              </a:rPr>
              <a:t>7-Mutations</a:t>
            </a:r>
            <a:r>
              <a:rPr lang="en-US" altLang="ko-KR" sz="2800" dirty="0">
                <a:effectLst>
                  <a:outerShdw blurRad="38100" dist="38100" dir="2700000" algn="tl">
                    <a:srgbClr val="000000">
                      <a:alpha val="43137"/>
                    </a:srgbClr>
                  </a:outerShdw>
                </a:effectLst>
                <a:latin typeface="+mj-lt"/>
                <a:ea typeface="Batang" pitchFamily="18" charset="-127"/>
                <a:cs typeface="Times New Roman" panose="02020603050405020304" pitchFamily="18" charset="0"/>
              </a:rPr>
              <a:t> may modify the message encoded in a sequence of nucleotides in three ways. </a:t>
            </a:r>
            <a:r>
              <a:rPr lang="en-US" altLang="ko-KR" sz="2800" u="sng" dirty="0">
                <a:solidFill>
                  <a:srgbClr val="FF0000"/>
                </a:solidFill>
                <a:effectLst>
                  <a:outerShdw blurRad="38100" dist="38100" dir="2700000" algn="tl">
                    <a:srgbClr val="000000">
                      <a:alpha val="43137"/>
                    </a:srgbClr>
                  </a:outerShdw>
                </a:effectLst>
                <a:latin typeface="+mj-lt"/>
                <a:ea typeface="Batang" pitchFamily="18" charset="-127"/>
                <a:cs typeface="Times New Roman" panose="02020603050405020304" pitchFamily="18" charset="0"/>
              </a:rPr>
              <a:t>Frameshift mutations</a:t>
            </a:r>
            <a:r>
              <a:rPr lang="en-US" altLang="ko-KR" sz="2800" dirty="0">
                <a:solidFill>
                  <a:srgbClr val="FF0000"/>
                </a:solidFill>
                <a:effectLst>
                  <a:outerShdw blurRad="38100" dist="38100" dir="2700000" algn="tl">
                    <a:srgbClr val="000000">
                      <a:alpha val="43137"/>
                    </a:srgbClr>
                  </a:outerShdw>
                </a:effectLst>
                <a:latin typeface="+mj-lt"/>
                <a:ea typeface="Batang" pitchFamily="18" charset="-127"/>
                <a:cs typeface="Times New Roman" panose="02020603050405020304" pitchFamily="18" charset="0"/>
              </a:rPr>
              <a:t> </a:t>
            </a:r>
            <a:r>
              <a:rPr lang="en-US" altLang="ko-KR" sz="2800" dirty="0">
                <a:effectLst>
                  <a:outerShdw blurRad="38100" dist="38100" dir="2700000" algn="tl">
                    <a:srgbClr val="000000">
                      <a:alpha val="43137"/>
                    </a:srgbClr>
                  </a:outerShdw>
                </a:effectLst>
                <a:latin typeface="+mj-lt"/>
                <a:ea typeface="Batang" pitchFamily="18" charset="-127"/>
                <a:cs typeface="Times New Roman" panose="02020603050405020304" pitchFamily="18" charset="0"/>
              </a:rPr>
              <a:t>are nucleotide insertions of deletions that alter the genetic instructions for polypeptide construction by changing the reading frame. </a:t>
            </a:r>
            <a:r>
              <a:rPr lang="en-US" altLang="ko-KR" sz="2800" u="sng" dirty="0">
                <a:solidFill>
                  <a:srgbClr val="FF0000"/>
                </a:solidFill>
                <a:effectLst>
                  <a:outerShdw blurRad="38100" dist="38100" dir="2700000" algn="tl">
                    <a:srgbClr val="000000">
                      <a:alpha val="43137"/>
                    </a:srgbClr>
                  </a:outerShdw>
                </a:effectLst>
                <a:latin typeface="+mj-lt"/>
                <a:ea typeface="Batang" pitchFamily="18" charset="-127"/>
                <a:cs typeface="Times New Roman" panose="02020603050405020304" pitchFamily="18" charset="0"/>
              </a:rPr>
              <a:t>Missense mutations </a:t>
            </a:r>
            <a:r>
              <a:rPr lang="en-US" altLang="ko-KR" sz="2800" dirty="0">
                <a:effectLst>
                  <a:outerShdw blurRad="38100" dist="38100" dir="2700000" algn="tl">
                    <a:srgbClr val="000000">
                      <a:alpha val="43137"/>
                    </a:srgbClr>
                  </a:outerShdw>
                </a:effectLst>
                <a:latin typeface="+mj-lt"/>
                <a:ea typeface="Batang" pitchFamily="18" charset="-127"/>
                <a:cs typeface="Times New Roman" panose="02020603050405020304" pitchFamily="18" charset="0"/>
              </a:rPr>
              <a:t>change a codon for one amino acid to a codon for a different amino acid, and nonsense </a:t>
            </a:r>
            <a:r>
              <a:rPr lang="en-US" altLang="ko-KR" sz="2800" u="sng" dirty="0">
                <a:solidFill>
                  <a:srgbClr val="FF0000"/>
                </a:solidFill>
                <a:effectLst>
                  <a:outerShdw blurRad="38100" dist="38100" dir="2700000" algn="tl">
                    <a:srgbClr val="000000">
                      <a:alpha val="43137"/>
                    </a:srgbClr>
                  </a:outerShdw>
                </a:effectLst>
                <a:latin typeface="+mj-lt"/>
                <a:ea typeface="Batang" pitchFamily="18" charset="-127"/>
                <a:cs typeface="Times New Roman" panose="02020603050405020304" pitchFamily="18" charset="0"/>
              </a:rPr>
              <a:t>mutations</a:t>
            </a:r>
            <a:r>
              <a:rPr lang="en-US" altLang="ko-KR" sz="2800" dirty="0">
                <a:solidFill>
                  <a:srgbClr val="FF0000"/>
                </a:solidFill>
                <a:effectLst>
                  <a:outerShdw blurRad="38100" dist="38100" dir="2700000" algn="tl">
                    <a:srgbClr val="000000">
                      <a:alpha val="43137"/>
                    </a:srgbClr>
                  </a:outerShdw>
                </a:effectLst>
                <a:latin typeface="+mj-lt"/>
                <a:ea typeface="Batang" pitchFamily="18" charset="-127"/>
                <a:cs typeface="Times New Roman" panose="02020603050405020304" pitchFamily="18" charset="0"/>
              </a:rPr>
              <a:t> </a:t>
            </a:r>
            <a:r>
              <a:rPr lang="en-US" altLang="ko-KR" sz="2800" dirty="0">
                <a:effectLst>
                  <a:outerShdw blurRad="38100" dist="38100" dir="2700000" algn="tl">
                    <a:srgbClr val="000000">
                      <a:alpha val="43137"/>
                    </a:srgbClr>
                  </a:outerShdw>
                </a:effectLst>
                <a:latin typeface="+mj-lt"/>
                <a:ea typeface="Batang" pitchFamily="18" charset="-127"/>
                <a:cs typeface="Times New Roman" panose="02020603050405020304" pitchFamily="18" charset="0"/>
              </a:rPr>
              <a:t>change a codon for an amino acid to a stop codon. </a:t>
            </a:r>
          </a:p>
          <a:p>
            <a:pPr algn="just"/>
            <a:r>
              <a:rPr lang="en-US" sz="2800" dirty="0">
                <a:latin typeface="+mj-lt"/>
                <a:cs typeface="Times New Roman" panose="02020603050405020304" pitchFamily="18" charset="0"/>
              </a:rPr>
              <a:t> </a:t>
            </a:r>
            <a:br>
              <a:rPr lang="en-US" sz="3200" dirty="0">
                <a:latin typeface="+mj-lt"/>
                <a:cs typeface="Times New Roman" panose="02020603050405020304" pitchFamily="18" charset="0"/>
              </a:rPr>
            </a:br>
            <a:endParaRPr lang="en-US" sz="3200" dirty="0">
              <a:latin typeface="+mj-lt"/>
              <a:cs typeface="Times New Roman" panose="02020603050405020304" pitchFamily="18" charset="0"/>
            </a:endParaRPr>
          </a:p>
        </p:txBody>
      </p:sp>
    </p:spTree>
    <p:extLst>
      <p:ext uri="{BB962C8B-B14F-4D97-AF65-F5344CB8AC3E}">
        <p14:creationId xmlns:p14="http://schemas.microsoft.com/office/powerpoint/2010/main" val="130167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7391400" cy="6698615"/>
          </a:xfrm>
          <a:prstGeom prst="rect">
            <a:avLst/>
          </a:prstGeom>
        </p:spPr>
        <p:txBody>
          <a:bodyPr wrap="square">
            <a:noAutofit/>
          </a:bodyPr>
          <a:lstStyle/>
          <a:p>
            <a:pPr algn="ctr" fontAlgn="base"/>
            <a:r>
              <a:rPr lang="en-US" sz="3600" b="1" dirty="0">
                <a:solidFill>
                  <a:srgbClr val="FF0000"/>
                </a:solidFill>
                <a:effectLst>
                  <a:outerShdw blurRad="38100" dist="38100" dir="2700000" algn="tl">
                    <a:srgbClr val="000000">
                      <a:alpha val="43137"/>
                    </a:srgbClr>
                  </a:outerShdw>
                </a:effectLst>
              </a:rPr>
              <a:t>Codons</a:t>
            </a:r>
          </a:p>
          <a:p>
            <a:pPr algn="ctr" fontAlgn="base"/>
            <a:endParaRPr lang="ar-IQ" sz="2000" dirty="0">
              <a:effectLst>
                <a:outerShdw blurRad="38100" dist="38100" dir="2700000" algn="tl">
                  <a:srgbClr val="000000">
                    <a:alpha val="43137"/>
                  </a:srgbClr>
                </a:outerShdw>
              </a:effectLst>
            </a:endParaRPr>
          </a:p>
          <a:p>
            <a:pPr algn="just"/>
            <a:r>
              <a:rPr lang="en-US" sz="2400" dirty="0">
                <a:effectLst>
                  <a:outerShdw blurRad="38100" dist="38100" dir="2700000" algn="tl">
                    <a:srgbClr val="000000">
                      <a:alpha val="43137"/>
                    </a:srgbClr>
                  </a:outerShdw>
                </a:effectLst>
              </a:rPr>
              <a:t>The main problem was that while there were only </a:t>
            </a:r>
            <a:r>
              <a:rPr lang="en-US" sz="2400" dirty="0">
                <a:solidFill>
                  <a:srgbClr val="FF0000"/>
                </a:solidFill>
                <a:effectLst>
                  <a:outerShdw blurRad="38100" dist="38100" dir="2700000" algn="tl">
                    <a:srgbClr val="000000">
                      <a:alpha val="43137"/>
                    </a:srgbClr>
                  </a:outerShdw>
                </a:effectLst>
              </a:rPr>
              <a:t>4 nitrogen bases </a:t>
            </a:r>
            <a:r>
              <a:rPr lang="en-US" sz="2400" dirty="0">
                <a:effectLst>
                  <a:outerShdw blurRad="38100" dist="38100" dir="2700000" algn="tl">
                    <a:srgbClr val="000000">
                      <a:alpha val="43137"/>
                    </a:srgbClr>
                  </a:outerShdw>
                </a:effectLst>
              </a:rPr>
              <a:t>(nucleotides), those nucleotides had to code for </a:t>
            </a:r>
            <a:r>
              <a:rPr lang="en-US" sz="2400" dirty="0">
                <a:solidFill>
                  <a:srgbClr val="FF0000"/>
                </a:solidFill>
                <a:effectLst>
                  <a:outerShdw blurRad="38100" dist="38100" dir="2700000" algn="tl">
                    <a:srgbClr val="000000">
                      <a:alpha val="43137"/>
                    </a:srgbClr>
                  </a:outerShdw>
                </a:effectLst>
              </a:rPr>
              <a:t>20 amino acids. </a:t>
            </a:r>
          </a:p>
          <a:p>
            <a:pPr algn="just"/>
            <a:r>
              <a:rPr lang="en-US" sz="2400" dirty="0">
                <a:effectLst>
                  <a:outerShdw blurRad="38100" dist="38100" dir="2700000" algn="tl">
                    <a:srgbClr val="000000">
                      <a:alpha val="43137"/>
                    </a:srgbClr>
                  </a:outerShdw>
                </a:effectLst>
              </a:rPr>
              <a:t>If adenine, thymine, guanine, and cytosine each coded for a particular amino acid, then the DNA/mRNA information system could only code for </a:t>
            </a:r>
            <a:r>
              <a:rPr lang="en-US" sz="2400" dirty="0">
                <a:solidFill>
                  <a:srgbClr val="FF0000"/>
                </a:solidFill>
                <a:effectLst>
                  <a:outerShdw blurRad="38100" dist="38100" dir="2700000" algn="tl">
                    <a:srgbClr val="000000">
                      <a:alpha val="43137"/>
                    </a:srgbClr>
                  </a:outerShdw>
                </a:effectLst>
              </a:rPr>
              <a:t>4 amino acids. </a:t>
            </a:r>
          </a:p>
          <a:p>
            <a:pPr algn="just"/>
            <a:r>
              <a:rPr lang="en-US" sz="2400" dirty="0">
                <a:effectLst>
                  <a:outerShdw blurRad="38100" dist="38100" dir="2700000" algn="tl">
                    <a:srgbClr val="000000">
                      <a:alpha val="43137"/>
                    </a:srgbClr>
                  </a:outerShdw>
                </a:effectLst>
              </a:rPr>
              <a:t>If, however, groups of two nucleotides are coded for a single amino acid, the story is somewhat different. Given four nucleotides looked at in groups of two, there are sixteen possible combinations(4</a:t>
            </a:r>
            <a:r>
              <a:rPr lang="en-US" sz="2400" baseline="30000" dirty="0">
                <a:effectLst>
                  <a:outerShdw blurRad="38100" dist="38100" dir="2700000" algn="tl">
                    <a:srgbClr val="000000">
                      <a:alpha val="43137"/>
                    </a:srgbClr>
                  </a:outerShdw>
                </a:effectLst>
              </a:rPr>
              <a:t>2</a:t>
            </a:r>
            <a:r>
              <a:rPr lang="en-US" sz="2400" dirty="0">
                <a:effectLst>
                  <a:outerShdw blurRad="38100" dist="38100" dir="2700000" algn="tl">
                    <a:srgbClr val="000000">
                      <a:alpha val="43137"/>
                    </a:srgbClr>
                  </a:outerShdw>
                </a:effectLst>
              </a:rPr>
              <a:t>=16) (AA, AT, AG, AC, TA, TT, TG, TC, GA, GT, GG, GC, CA, CT, CG, CC); that sixteen is still not enough to code for twenty amino acids.</a:t>
            </a:r>
          </a:p>
          <a:p>
            <a:pPr algn="just"/>
            <a:r>
              <a:rPr lang="en-US" sz="2400" dirty="0">
                <a:effectLst>
                  <a:outerShdw blurRad="38100" dist="38100" dir="2700000" algn="tl">
                    <a:srgbClr val="000000">
                      <a:alpha val="43137"/>
                    </a:srgbClr>
                  </a:outerShdw>
                </a:effectLst>
              </a:rPr>
              <a:t>But if the nucleotides code for amino acids in groups of three, then there are sixty-four possible combinations (4*4*4=64).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57200"/>
            <a:ext cx="7162800" cy="4647426"/>
          </a:xfrm>
          <a:prstGeom prst="rect">
            <a:avLst/>
          </a:prstGeom>
        </p:spPr>
        <p:txBody>
          <a:bodyPr wrap="square">
            <a:spAutoFit/>
          </a:bodyPr>
          <a:lstStyle/>
          <a:p>
            <a:pPr algn="ctr" eaLnBrk="0" hangingPunct="0"/>
            <a:r>
              <a:rPr lang="en-US" sz="3200" b="1" dirty="0">
                <a:solidFill>
                  <a:srgbClr val="FF0000"/>
                </a:solidFill>
                <a:effectLst>
                  <a:outerShdw blurRad="38100" dist="38100" dir="2700000" algn="tl">
                    <a:srgbClr val="000000">
                      <a:alpha val="43137"/>
                    </a:srgbClr>
                  </a:outerShdw>
                </a:effectLst>
                <a:cs typeface="Times New Roman" panose="02020603050405020304" pitchFamily="18" charset="0"/>
              </a:rPr>
              <a:t>Degeneracy of the Genetic Code </a:t>
            </a:r>
          </a:p>
          <a:p>
            <a:pPr eaLnBrk="0" hangingPunct="0"/>
            <a:endParaRPr lang="en-US" sz="2800" dirty="0">
              <a:solidFill>
                <a:srgbClr val="000000"/>
              </a:solidFill>
              <a:cs typeface="Times New Roman" panose="02020603050405020304" pitchFamily="18" charset="0"/>
            </a:endParaRPr>
          </a:p>
          <a:p>
            <a:pPr algn="just" eaLnBrk="0" hangingPunct="0"/>
            <a:r>
              <a:rPr lang="en-US" sz="2400" dirty="0">
                <a:solidFill>
                  <a:srgbClr val="000000"/>
                </a:solidFill>
                <a:effectLst>
                  <a:outerShdw blurRad="38100" dist="38100" dir="2700000" algn="tl">
                    <a:srgbClr val="000000">
                      <a:alpha val="43137"/>
                    </a:srgbClr>
                  </a:outerShdw>
                </a:effectLst>
                <a:cs typeface="Times New Roman" panose="02020603050405020304" pitchFamily="18" charset="0"/>
              </a:rPr>
              <a:t>The degeneracy of the genetic code refers to the fact that multiple codons (three nucleotide sequences of mRNA) can code for the same amino acid.</a:t>
            </a:r>
            <a:endParaRPr lang="ar-IQ" sz="2400"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eaLnBrk="0" hangingPunct="0"/>
            <a:r>
              <a:rPr lang="en-US" sz="2400" dirty="0">
                <a:solidFill>
                  <a:srgbClr val="000000"/>
                </a:solidFill>
                <a:effectLst>
                  <a:outerShdw blurRad="38100" dist="38100" dir="2700000" algn="tl">
                    <a:srgbClr val="000000">
                      <a:alpha val="43137"/>
                    </a:srgbClr>
                  </a:outerShdw>
                </a:effectLst>
                <a:cs typeface="Times New Roman" panose="02020603050405020304" pitchFamily="18" charset="0"/>
              </a:rPr>
              <a:t>In other words, there are more codons (64 in total) than there are amino acids (20 in total), which allows for redundancy in the genetic code.</a:t>
            </a:r>
            <a:endParaRPr lang="en-US" sz="2000" dirty="0"/>
          </a:p>
          <a:p>
            <a:pPr algn="just" eaLnBrk="0" hangingPunct="0"/>
            <a:r>
              <a:rPr lang="en-US" sz="2400" dirty="0">
                <a:effectLst>
                  <a:outerShdw blurRad="38100" dist="38100" dir="2700000" algn="tl">
                    <a:srgbClr val="000000">
                      <a:alpha val="43137"/>
                    </a:srgbClr>
                  </a:outerShdw>
                </a:effectLst>
              </a:rPr>
              <a:t>Examples of Degeneracy:</a:t>
            </a:r>
          </a:p>
          <a:p>
            <a:pPr algn="just" eaLnBrk="0" hangingPunct="0"/>
            <a:r>
              <a:rPr lang="en-US" sz="2400" dirty="0">
                <a:effectLst>
                  <a:outerShdw blurRad="38100" dist="38100" dir="2700000" algn="tl">
                    <a:srgbClr val="000000">
                      <a:alpha val="43137"/>
                    </a:srgbClr>
                  </a:outerShdw>
                </a:effectLst>
              </a:rPr>
              <a:t> Alanine (Ala): Codons — GCU, GCC, GCA, GCG</a:t>
            </a:r>
          </a:p>
          <a:p>
            <a:pPr eaLnBrk="0" hangingPunct="0"/>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54610" y="-41910"/>
            <a:ext cx="9236075" cy="689991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 y="152400"/>
            <a:ext cx="7055485" cy="5638800"/>
          </a:xfrm>
          <a:prstGeom prst="rect">
            <a:avLst/>
          </a:prstGeom>
        </p:spPr>
        <p:txBody>
          <a:bodyPr wrap="square">
            <a:noAutofit/>
          </a:bodyPr>
          <a:lstStyle/>
          <a:p>
            <a:pPr algn="ctr" fontAlgn="auto"/>
            <a:r>
              <a:rPr lang="en-US" sz="3600" b="1" dirty="0">
                <a:solidFill>
                  <a:srgbClr val="FF0000"/>
                </a:solidFill>
                <a:effectLst>
                  <a:outerShdw blurRad="38100" dist="38100" dir="2700000" algn="tl">
                    <a:srgbClr val="000000">
                      <a:alpha val="43137"/>
                    </a:srgbClr>
                  </a:outerShdw>
                </a:effectLst>
                <a:cs typeface="Times New Roman" panose="02020603050405020304" pitchFamily="18" charset="0"/>
              </a:rPr>
              <a:t>Molecular biology of genes</a:t>
            </a:r>
          </a:p>
          <a:p>
            <a:pPr algn="ctr" fontAlgn="auto"/>
            <a:endParaRPr lang="en-US" sz="2800" b="1" dirty="0">
              <a:solidFill>
                <a:srgbClr val="FF0000"/>
              </a:solidFill>
              <a:effectLst>
                <a:outerShdw blurRad="38100" dist="38100" dir="2700000" algn="tl">
                  <a:srgbClr val="000000">
                    <a:alpha val="43137"/>
                  </a:srgbClr>
                </a:outerShdw>
              </a:effectLst>
              <a:cs typeface="Times New Roman" panose="02020603050405020304" pitchFamily="18" charset="0"/>
            </a:endParaRPr>
          </a:p>
          <a:p>
            <a:pPr algn="just" fontAlgn="auto"/>
            <a:r>
              <a:rPr lang="en-US" sz="2400" dirty="0">
                <a:effectLst>
                  <a:outerShdw blurRad="38100" dist="38100" dir="2700000" algn="tl">
                    <a:srgbClr val="000000">
                      <a:alpha val="43137"/>
                    </a:srgbClr>
                  </a:outerShdw>
                </a:effectLst>
                <a:cs typeface="Times New Roman" panose="02020603050405020304" pitchFamily="18" charset="0"/>
              </a:rPr>
              <a:t>Refers to the study of the molecular mechanisms that regulate gene function, expression, and inheritance.</a:t>
            </a:r>
          </a:p>
          <a:p>
            <a:pPr algn="just" fontAlgn="auto"/>
            <a:endParaRPr lang="en-US" sz="2400" dirty="0">
              <a:effectLst>
                <a:outerShdw blurRad="38100" dist="38100" dir="2700000" algn="tl">
                  <a:srgbClr val="000000">
                    <a:alpha val="43137"/>
                  </a:srgbClr>
                </a:outerShdw>
              </a:effectLst>
              <a:cs typeface="Times New Roman" panose="02020603050405020304" pitchFamily="18" charset="0"/>
            </a:endParaRPr>
          </a:p>
          <a:p>
            <a:pPr algn="just" fontAlgn="auto"/>
            <a:r>
              <a:rPr lang="en-US" sz="2400" dirty="0">
                <a:effectLst>
                  <a:outerShdw blurRad="38100" dist="38100" dir="2700000" algn="tl">
                    <a:srgbClr val="000000">
                      <a:alpha val="43137"/>
                    </a:srgbClr>
                  </a:outerShdw>
                </a:effectLst>
                <a:cs typeface="Times New Roman" panose="02020603050405020304" pitchFamily="18" charset="0"/>
              </a:rPr>
              <a:t>It involves understanding how genetic information encoded in DNA is transcribed into RNA, which is then translated into proteins, and how these processes are regulated at a molecular level.</a:t>
            </a:r>
            <a:endParaRPr lang="en-US" sz="2400" dirty="0">
              <a:solidFill>
                <a:srgbClr val="CC0000"/>
              </a:solidFill>
              <a:effectLst>
                <a:outerShdw blurRad="38100" dist="38100" dir="2700000" algn="tl">
                  <a:srgbClr val="000000">
                    <a:alpha val="43137"/>
                  </a:srgbClr>
                </a:outerShdw>
              </a:effectLst>
              <a:cs typeface="Times New Roman" panose="02020603050405020304" pitchFamily="18" charset="0"/>
            </a:endParaRPr>
          </a:p>
          <a:p>
            <a:pPr indent="0" algn="just" fontAlgn="auto"/>
            <a:endParaRPr lang="en-US" sz="2400" dirty="0" err="1">
              <a:solidFill>
                <a:srgbClr val="CC0000"/>
              </a:solidFill>
              <a:effectLst>
                <a:outerShdw blurRad="38100" dist="38100" dir="2700000" algn="tl">
                  <a:srgbClr val="000000">
                    <a:alpha val="43137"/>
                  </a:srgbClr>
                </a:outerShdw>
              </a:effectLst>
              <a:cs typeface="Times New Roman" panose="02020603050405020304" pitchFamily="18" charset="0"/>
            </a:endParaRPr>
          </a:p>
        </p:txBody>
      </p:sp>
      <p:pic>
        <p:nvPicPr>
          <p:cNvPr id="3" name="Picture 2" descr="DNA Dimensions ~ Case Studies Intro">
            <a:extLst>
              <a:ext uri="{FF2B5EF4-FFF2-40B4-BE49-F238E27FC236}">
                <a16:creationId xmlns:a16="http://schemas.microsoft.com/office/drawing/2014/main" id="{EE54F46E-4FBD-DAA7-2981-C4F612887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4343400" cy="2473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BD5AE-8C6B-2028-9039-5783DF3D18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C6E965-D040-2BD7-CAC0-AD00CB9BC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688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7239000" cy="6096000"/>
          </a:xfrm>
          <a:prstGeom prst="rect">
            <a:avLst/>
          </a:prstGeom>
        </p:spPr>
        <p:txBody>
          <a:bodyPr wrap="square">
            <a:noAutofit/>
          </a:bodyPr>
          <a:lstStyle/>
          <a:p>
            <a:pPr algn="ctr" fontAlgn="base"/>
            <a:r>
              <a:rPr lang="en-US" sz="3200" b="1" dirty="0">
                <a:solidFill>
                  <a:srgbClr val="FF0000"/>
                </a:solidFill>
                <a:effectLst>
                  <a:outerShdw blurRad="38100" dist="38100" dir="2700000" algn="tl">
                    <a:srgbClr val="000000">
                      <a:alpha val="43137"/>
                    </a:srgbClr>
                  </a:outerShdw>
                </a:effectLst>
              </a:rPr>
              <a:t>Determining Codon Length </a:t>
            </a:r>
          </a:p>
          <a:p>
            <a:pPr fontAlgn="base"/>
            <a:endParaRPr lang="en-US" sz="2800" dirty="0">
              <a:effectLst>
                <a:outerShdw blurRad="38100" dist="38100" dir="2700000" algn="tl">
                  <a:srgbClr val="000000">
                    <a:alpha val="43137"/>
                  </a:srgbClr>
                </a:outerShdw>
              </a:effectLst>
            </a:endParaRPr>
          </a:p>
          <a:p>
            <a:pPr algn="just" fontAlgn="base"/>
            <a:r>
              <a:rPr lang="en-US" sz="2000" dirty="0">
                <a:effectLst>
                  <a:outerShdw blurRad="38100" dist="38100" dir="2700000" algn="tl">
                    <a:srgbClr val="000000">
                      <a:alpha val="43137"/>
                    </a:srgbClr>
                  </a:outerShdw>
                </a:effectLst>
              </a:rPr>
              <a:t>In 1961, Francis Crick and coworkers gave the first evidence for a triplet code by way of experiments using the T4 bacteriophage.</a:t>
            </a:r>
          </a:p>
          <a:p>
            <a:pPr algn="just" fontAlgn="base"/>
            <a:endParaRPr lang="en-US" sz="2000" dirty="0">
              <a:effectLst>
                <a:outerShdw blurRad="38100" dist="38100" dir="2700000" algn="tl">
                  <a:srgbClr val="000000">
                    <a:alpha val="43137"/>
                  </a:srgbClr>
                </a:outerShdw>
              </a:effectLst>
            </a:endParaRPr>
          </a:p>
          <a:p>
            <a:pPr algn="just" fontAlgn="base"/>
            <a:r>
              <a:rPr lang="en-US" sz="2000" dirty="0">
                <a:effectLst>
                  <a:outerShdw blurRad="38100" dist="38100" dir="2700000" algn="tl">
                    <a:srgbClr val="000000">
                      <a:alpha val="43137"/>
                    </a:srgbClr>
                  </a:outerShdw>
                </a:effectLst>
              </a:rPr>
              <a:t>They designed a clever experiment that included a special kind of mutation known as a frameshift mutation. </a:t>
            </a:r>
          </a:p>
          <a:p>
            <a:pPr algn="just" fontAlgn="base"/>
            <a:endParaRPr lang="en-US" sz="2000" dirty="0">
              <a:effectLst>
                <a:outerShdw blurRad="38100" dist="38100" dir="2700000" algn="tl">
                  <a:srgbClr val="000000">
                    <a:alpha val="43137"/>
                  </a:srgbClr>
                </a:outerShdw>
              </a:effectLst>
            </a:endParaRPr>
          </a:p>
          <a:p>
            <a:pPr algn="just" fontAlgn="base"/>
            <a:r>
              <a:rPr lang="en-US" sz="2000" dirty="0">
                <a:effectLst>
                  <a:outerShdw blurRad="38100" dist="38100" dir="2700000" algn="tl">
                    <a:srgbClr val="000000">
                      <a:alpha val="43137"/>
                    </a:srgbClr>
                  </a:outerShdw>
                </a:effectLst>
              </a:rPr>
              <a:t>At first, Francis Crick and coworkers introduced a single frameshift mutation into the T4 bacteriophage gene coding for a protein involved in the infection of </a:t>
            </a:r>
            <a:r>
              <a:rPr lang="en-US" sz="2000" i="1" dirty="0">
                <a:effectLst>
                  <a:outerShdw blurRad="38100" dist="38100" dir="2700000" algn="tl">
                    <a:srgbClr val="000000">
                      <a:alpha val="43137"/>
                    </a:srgbClr>
                  </a:outerShdw>
                </a:effectLst>
              </a:rPr>
              <a:t>E. coli</a:t>
            </a:r>
            <a:r>
              <a:rPr lang="en-US" sz="2000" dirty="0">
                <a:effectLst>
                  <a:outerShdw blurRad="38100" dist="38100" dir="2700000" algn="tl">
                    <a:srgbClr val="000000">
                      <a:alpha val="43137"/>
                    </a:srgbClr>
                  </a:outerShdw>
                </a:effectLst>
              </a:rPr>
              <a:t>.</a:t>
            </a:r>
          </a:p>
          <a:p>
            <a:pPr algn="just" fontAlgn="base"/>
            <a:r>
              <a:rPr lang="en-US" sz="2000" dirty="0">
                <a:effectLst>
                  <a:outerShdw blurRad="38100" dist="38100" dir="2700000" algn="tl">
                    <a:srgbClr val="000000">
                      <a:alpha val="43137"/>
                    </a:srgbClr>
                  </a:outerShdw>
                </a:effectLst>
              </a:rPr>
              <a:t>Bacterial infection was stopped because the frameshift shifted the protein to an inactive form.</a:t>
            </a:r>
          </a:p>
          <a:p>
            <a:pPr algn="just" fontAlgn="base"/>
            <a:endParaRPr lang="en-US" sz="2000" dirty="0">
              <a:effectLst>
                <a:outerShdw blurRad="38100" dist="38100" dir="2700000" algn="tl">
                  <a:srgbClr val="000000">
                    <a:alpha val="43137"/>
                  </a:srgbClr>
                </a:outerShdw>
              </a:effectLst>
            </a:endParaRPr>
          </a:p>
          <a:p>
            <a:pPr algn="just" fontAlgn="base"/>
            <a:r>
              <a:rPr lang="en-US" sz="2000" dirty="0">
                <a:effectLst>
                  <a:outerShdw blurRad="38100" dist="38100" dir="2700000" algn="tl">
                    <a:srgbClr val="000000">
                      <a:alpha val="43137"/>
                    </a:srgbClr>
                  </a:outerShdw>
                </a:effectLst>
              </a:rPr>
              <a:t> After that, the researchers introduced additional frame-shift mutations in the hope that doing so would restore the correct reading frame (and, in turn, allow the protein to once again play a role in the infection of </a:t>
            </a:r>
            <a:r>
              <a:rPr lang="en-US" sz="2000" i="1" dirty="0">
                <a:effectLst>
                  <a:outerShdw blurRad="38100" dist="38100" dir="2700000" algn="tl">
                    <a:srgbClr val="000000">
                      <a:alpha val="43137"/>
                    </a:srgbClr>
                  </a:outerShdw>
                </a:effectLst>
              </a:rPr>
              <a:t>E. coli</a:t>
            </a:r>
            <a:r>
              <a:rPr lang="en-US" sz="2000" dirty="0">
                <a:effectLst>
                  <a:outerShdw blurRad="38100" dist="38100" dir="2700000" algn="tl">
                    <a:srgbClr val="000000">
                      <a:alpha val="43137"/>
                    </a:srgbClr>
                  </a:outerShdw>
                </a:effectLst>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7489"/>
            <a:ext cx="7010400" cy="5632311"/>
          </a:xfrm>
          <a:prstGeom prst="rect">
            <a:avLst/>
          </a:prstGeom>
        </p:spPr>
        <p:txBody>
          <a:bodyPr wrap="square">
            <a:spAutoFit/>
          </a:bodyPr>
          <a:lstStyle/>
          <a:p>
            <a:pPr algn="just" fontAlgn="base"/>
            <a:r>
              <a:rPr lang="en-US" sz="2000" dirty="0">
                <a:solidFill>
                  <a:srgbClr val="FF0000"/>
                </a:solidFill>
                <a:effectLst>
                  <a:outerShdw blurRad="38100" dist="38100" dir="2700000" algn="tl">
                    <a:srgbClr val="000000">
                      <a:alpha val="43137"/>
                    </a:srgbClr>
                  </a:outerShdw>
                </a:effectLst>
              </a:rPr>
              <a:t>Marshall Nierenberg </a:t>
            </a:r>
            <a:r>
              <a:rPr lang="en-US" sz="2000" dirty="0">
                <a:effectLst>
                  <a:outerShdw blurRad="38100" dist="38100" dir="2700000" algn="tl">
                    <a:srgbClr val="000000">
                      <a:alpha val="43137"/>
                    </a:srgbClr>
                  </a:outerShdw>
                </a:effectLst>
              </a:rPr>
              <a:t>and </a:t>
            </a:r>
            <a:r>
              <a:rPr lang="en-US" sz="2000" u="sng" dirty="0">
                <a:solidFill>
                  <a:srgbClr val="FF0000"/>
                </a:solidFill>
                <a:effectLst>
                  <a:outerShdw blurRad="38100" dist="38100" dir="2700000" algn="tl">
                    <a:srgbClr val="000000">
                      <a:alpha val="43137"/>
                    </a:srgbClr>
                  </a:outerShdw>
                </a:effectLst>
                <a:hlinkClick r:id="rId2" tooltip="Heinrich J. Matthaei">
                  <a:extLst>
                    <a:ext uri="{A12FA001-AC4F-418D-AE19-62706E023703}">
                      <ahyp:hlinkClr xmlns:ahyp="http://schemas.microsoft.com/office/drawing/2018/hyperlinkcolor" val="tx"/>
                    </a:ext>
                  </a:extLst>
                </a:hlinkClick>
              </a:rPr>
              <a:t>Heinrich Matthaei</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designed an experiment to determine which three nucleotide sequences specify which amino acids. </a:t>
            </a:r>
          </a:p>
          <a:p>
            <a:pPr algn="just" fontAlgn="base"/>
            <a:endParaRPr lang="en-US" sz="2000" dirty="0">
              <a:effectLst>
                <a:outerShdw blurRad="38100" dist="38100" dir="2700000" algn="tl">
                  <a:srgbClr val="000000">
                    <a:alpha val="43137"/>
                  </a:srgbClr>
                </a:outerShdw>
              </a:effectLst>
            </a:endParaRPr>
          </a:p>
          <a:p>
            <a:pPr algn="just" fontAlgn="base"/>
            <a:r>
              <a:rPr lang="en-US" sz="2000" dirty="0">
                <a:effectLst>
                  <a:outerShdw blurRad="38100" dist="38100" dir="2700000" algn="tl">
                    <a:srgbClr val="000000">
                      <a:alpha val="43137"/>
                    </a:srgbClr>
                  </a:outerShdw>
                </a:effectLst>
              </a:rPr>
              <a:t>They used a cell-free system to translate a poly-uracil RNA sequence </a:t>
            </a:r>
            <a:r>
              <a:rPr lang="en-US" sz="2000" dirty="0">
                <a:solidFill>
                  <a:srgbClr val="FF0000"/>
                </a:solidFill>
                <a:effectLst>
                  <a:outerShdw blurRad="38100" dist="38100" dir="2700000" algn="tl">
                    <a:srgbClr val="000000">
                      <a:alpha val="43137"/>
                    </a:srgbClr>
                  </a:outerShdw>
                </a:effectLst>
              </a:rPr>
              <a:t>(i.e., UUUUU...) </a:t>
            </a:r>
            <a:r>
              <a:rPr lang="en-US" sz="2000" dirty="0">
                <a:effectLst>
                  <a:outerShdw blurRad="38100" dist="38100" dir="2700000" algn="tl">
                    <a:srgbClr val="000000">
                      <a:alpha val="43137"/>
                    </a:srgbClr>
                  </a:outerShdw>
                </a:effectLst>
              </a:rPr>
              <a:t>and discovered that the polypeptide that they had synthesized consisted of only the amino acid </a:t>
            </a:r>
            <a:r>
              <a:rPr lang="en-US" sz="2000" u="sng" dirty="0">
                <a:solidFill>
                  <a:srgbClr val="FF0000"/>
                </a:solidFill>
                <a:effectLst>
                  <a:outerShdw blurRad="38100" dist="38100" dir="2700000" algn="tl">
                    <a:srgbClr val="000000">
                      <a:alpha val="43137"/>
                    </a:srgbClr>
                  </a:outerShdw>
                </a:effectLst>
                <a:hlinkClick r:id="rId3" tooltip="Phenylalanine">
                  <a:extLst>
                    <a:ext uri="{A12FA001-AC4F-418D-AE19-62706E023703}">
                      <ahyp:hlinkClr xmlns:ahyp="http://schemas.microsoft.com/office/drawing/2018/hyperlinkcolor" val="tx"/>
                    </a:ext>
                  </a:extLst>
                </a:hlinkClick>
              </a:rPr>
              <a:t>phenylalanine</a:t>
            </a:r>
            <a:r>
              <a:rPr lang="en-US" sz="2000" dirty="0">
                <a:solidFill>
                  <a:srgbClr val="FF0000"/>
                </a:solidFill>
                <a:effectLst>
                  <a:outerShdw blurRad="38100" dist="38100" dir="2700000" algn="tl">
                    <a:srgbClr val="000000">
                      <a:alpha val="43137"/>
                    </a:srgbClr>
                  </a:outerShdw>
                </a:effectLst>
              </a:rPr>
              <a:t>. </a:t>
            </a:r>
          </a:p>
          <a:p>
            <a:pPr algn="just" fontAlgn="base"/>
            <a:endParaRPr lang="en-US" sz="2000" dirty="0">
              <a:effectLst>
                <a:outerShdw blurRad="38100" dist="38100" dir="2700000" algn="tl">
                  <a:srgbClr val="000000">
                    <a:alpha val="43137"/>
                  </a:srgbClr>
                </a:outerShdw>
              </a:effectLst>
            </a:endParaRPr>
          </a:p>
          <a:p>
            <a:pPr algn="just" fontAlgn="base"/>
            <a:r>
              <a:rPr lang="en-US" sz="2000" dirty="0">
                <a:effectLst>
                  <a:outerShdw blurRad="38100" dist="38100" dir="2700000" algn="tl">
                    <a:srgbClr val="000000">
                      <a:alpha val="43137"/>
                    </a:srgbClr>
                  </a:outerShdw>
                </a:effectLst>
              </a:rPr>
              <a:t>They concluded that the codon UUU specified the amino acid phenylalanine.</a:t>
            </a:r>
          </a:p>
          <a:p>
            <a:pPr algn="just" fontAlgn="base"/>
            <a:endParaRPr lang="en-US" sz="2000" dirty="0">
              <a:effectLst>
                <a:outerShdw blurRad="38100" dist="38100" dir="2700000" algn="tl">
                  <a:srgbClr val="000000">
                    <a:alpha val="43137"/>
                  </a:srgbClr>
                </a:outerShdw>
              </a:effectLst>
            </a:endParaRPr>
          </a:p>
          <a:p>
            <a:pPr algn="just" fontAlgn="base"/>
            <a:r>
              <a:rPr lang="en-US" sz="2000" dirty="0">
                <a:effectLst>
                  <a:outerShdw blurRad="38100" dist="38100" dir="2700000" algn="tl">
                    <a:srgbClr val="000000">
                      <a:alpha val="43137"/>
                    </a:srgbClr>
                  </a:outerShdw>
                </a:effectLst>
              </a:rPr>
              <a:t>This was followed by experiments in </a:t>
            </a:r>
            <a:r>
              <a:rPr lang="en-US" sz="2000" u="sng" dirty="0">
                <a:solidFill>
                  <a:srgbClr val="FF0000"/>
                </a:solidFill>
                <a:effectLst>
                  <a:outerShdw blurRad="38100" dist="38100" dir="2700000" algn="tl">
                    <a:srgbClr val="000000">
                      <a:alpha val="43137"/>
                    </a:srgbClr>
                  </a:outerShdw>
                </a:effectLst>
                <a:hlinkClick r:id="rId4" tooltip="Severo Ochoa">
                  <a:extLst>
                    <a:ext uri="{A12FA001-AC4F-418D-AE19-62706E023703}">
                      <ahyp:hlinkClr xmlns:ahyp="http://schemas.microsoft.com/office/drawing/2018/hyperlinkcolor" val="tx"/>
                    </a:ext>
                  </a:extLst>
                </a:hlinkClick>
              </a:rPr>
              <a:t>Severo Ochoa</a:t>
            </a:r>
            <a:r>
              <a:rPr lang="en-US" sz="2000" dirty="0">
                <a:solidFill>
                  <a:srgbClr val="FF0000"/>
                </a:solidFill>
                <a:effectLst>
                  <a:outerShdw blurRad="38100" dist="38100" dir="2700000" algn="tl">
                    <a:srgbClr val="000000">
                      <a:alpha val="43137"/>
                    </a:srgbClr>
                  </a:outerShdw>
                </a:effectLst>
              </a:rPr>
              <a:t>'s </a:t>
            </a:r>
            <a:r>
              <a:rPr lang="en-US" sz="2000" dirty="0">
                <a:effectLst>
                  <a:outerShdw blurRad="38100" dist="38100" dir="2700000" algn="tl">
                    <a:srgbClr val="000000">
                      <a:alpha val="43137"/>
                    </a:srgbClr>
                  </a:outerShdw>
                </a:effectLst>
              </a:rPr>
              <a:t>laboratory that demonstrated that the poly-adenine RNA sequence </a:t>
            </a:r>
            <a:r>
              <a:rPr lang="en-US" sz="2000" dirty="0">
                <a:solidFill>
                  <a:srgbClr val="FF0000"/>
                </a:solidFill>
                <a:effectLst>
                  <a:outerShdw blurRad="38100" dist="38100" dir="2700000" algn="tl">
                    <a:srgbClr val="000000">
                      <a:alpha val="43137"/>
                    </a:srgbClr>
                  </a:outerShdw>
                </a:effectLst>
              </a:rPr>
              <a:t>(AAAAA...) </a:t>
            </a:r>
            <a:r>
              <a:rPr lang="en-US" sz="2000" dirty="0">
                <a:effectLst>
                  <a:outerShdw blurRad="38100" dist="38100" dir="2700000" algn="tl">
                    <a:srgbClr val="000000">
                      <a:alpha val="43137"/>
                    </a:srgbClr>
                  </a:outerShdw>
                </a:effectLst>
              </a:rPr>
              <a:t>coded for the polypeptide </a:t>
            </a:r>
            <a:r>
              <a:rPr lang="en-US" sz="2000" dirty="0">
                <a:solidFill>
                  <a:srgbClr val="FF0000"/>
                </a:solidFill>
                <a:effectLst>
                  <a:outerShdw blurRad="38100" dist="38100" dir="2700000" algn="tl">
                    <a:srgbClr val="000000">
                      <a:alpha val="43137"/>
                    </a:srgbClr>
                  </a:outerShdw>
                </a:effectLst>
              </a:rPr>
              <a:t>poly-lysine </a:t>
            </a:r>
            <a:r>
              <a:rPr lang="en-US" sz="2000" dirty="0">
                <a:effectLst>
                  <a:outerShdw blurRad="38100" dist="38100" dir="2700000" algn="tl">
                    <a:srgbClr val="000000">
                      <a:alpha val="43137"/>
                    </a:srgbClr>
                  </a:outerShdw>
                </a:effectLst>
              </a:rPr>
              <a:t>and that the poly-cytosine RNA sequence </a:t>
            </a:r>
            <a:r>
              <a:rPr lang="en-US" sz="2000" dirty="0">
                <a:solidFill>
                  <a:srgbClr val="FF0000"/>
                </a:solidFill>
                <a:effectLst>
                  <a:outerShdw blurRad="38100" dist="38100" dir="2700000" algn="tl">
                    <a:srgbClr val="000000">
                      <a:alpha val="43137"/>
                    </a:srgbClr>
                  </a:outerShdw>
                </a:effectLst>
              </a:rPr>
              <a:t>(CCCCC...) </a:t>
            </a:r>
            <a:r>
              <a:rPr lang="en-US" sz="2000" dirty="0">
                <a:effectLst>
                  <a:outerShdw blurRad="38100" dist="38100" dir="2700000" algn="tl">
                    <a:srgbClr val="000000">
                      <a:alpha val="43137"/>
                    </a:srgbClr>
                  </a:outerShdw>
                </a:effectLst>
              </a:rPr>
              <a:t>coded for the polypeptide </a:t>
            </a:r>
            <a:r>
              <a:rPr lang="en-US" sz="2000" dirty="0">
                <a:solidFill>
                  <a:srgbClr val="FF0000"/>
                </a:solidFill>
                <a:effectLst>
                  <a:outerShdw blurRad="38100" dist="38100" dir="2700000" algn="tl">
                    <a:srgbClr val="000000">
                      <a:alpha val="43137"/>
                    </a:srgbClr>
                  </a:outerShdw>
                </a:effectLst>
              </a:rPr>
              <a:t>poly-proline.</a:t>
            </a:r>
          </a:p>
          <a:p>
            <a:pPr algn="just" fontAlgn="base"/>
            <a:r>
              <a:rPr lang="en-US" sz="2000" dirty="0">
                <a:effectLst>
                  <a:outerShdw blurRad="38100" dist="38100" dir="2700000" algn="tl">
                    <a:srgbClr val="000000">
                      <a:alpha val="43137"/>
                    </a:srgbClr>
                  </a:outerShdw>
                </a:effectLst>
              </a:rPr>
              <a:t> </a:t>
            </a:r>
            <a:endParaRPr lang="en-US" sz="1600"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51790"/>
            <a:ext cx="7239000" cy="6215380"/>
          </a:xfrm>
          <a:prstGeom prst="rect">
            <a:avLst/>
          </a:prstGeom>
        </p:spPr>
        <p:txBody>
          <a:bodyPr wrap="square">
            <a:noAutofit/>
          </a:bodyPr>
          <a:lstStyle/>
          <a:p>
            <a:pPr algn="ctr"/>
            <a:r>
              <a:rPr lang="en-US" sz="3600" b="1" dirty="0">
                <a:solidFill>
                  <a:srgbClr val="FF0000"/>
                </a:solidFill>
                <a:effectLst>
                  <a:outerShdw blurRad="38100" dist="38100" dir="2700000" algn="tl">
                    <a:srgbClr val="000000">
                      <a:alpha val="43137"/>
                    </a:srgbClr>
                  </a:outerShdw>
                </a:effectLst>
              </a:rPr>
              <a:t>The genetic is not universal</a:t>
            </a:r>
          </a:p>
          <a:p>
            <a:pPr algn="just"/>
            <a:endParaRPr lang="en-US" dirty="0"/>
          </a:p>
          <a:p>
            <a:pPr algn="just"/>
            <a:r>
              <a:rPr lang="en-US" sz="2400" dirty="0">
                <a:effectLst>
                  <a:outerShdw blurRad="38100" dist="38100" dir="2700000" algn="tl">
                    <a:srgbClr val="000000">
                      <a:alpha val="43137"/>
                    </a:srgbClr>
                  </a:outerShdw>
                </a:effectLst>
              </a:rPr>
              <a:t>Many slight variants have also been discovered since then, including various alternative mitochondrial codes and small variants such as the translation of the codon UGA as </a:t>
            </a:r>
            <a:r>
              <a:rPr lang="en-US" sz="2400" dirty="0">
                <a:solidFill>
                  <a:srgbClr val="FF0000"/>
                </a:solidFill>
                <a:effectLst>
                  <a:outerShdw blurRad="38100" dist="38100" dir="2700000" algn="tl">
                    <a:srgbClr val="000000">
                      <a:alpha val="43137"/>
                    </a:srgbClr>
                  </a:outerShdw>
                </a:effectLst>
              </a:rPr>
              <a:t>tryptophan </a:t>
            </a:r>
            <a:r>
              <a:rPr lang="en-US" sz="2400" dirty="0">
                <a:effectLst>
                  <a:outerShdw blurRad="38100" dist="38100" dir="2700000" algn="tl">
                    <a:srgbClr val="000000">
                      <a:alpha val="43137"/>
                    </a:srgbClr>
                  </a:outerShdw>
                </a:effectLst>
              </a:rPr>
              <a:t>in Mycoplasma species.</a:t>
            </a:r>
          </a:p>
          <a:p>
            <a:pPr algn="just"/>
            <a:endParaRPr lang="en-US" sz="2400" dirty="0">
              <a:solidFill>
                <a:srgbClr val="FF0000"/>
              </a:solidFill>
              <a:effectLst>
                <a:outerShdw blurRad="38100" dist="38100" dir="2700000" algn="tl">
                  <a:srgbClr val="000000">
                    <a:alpha val="43137"/>
                  </a:srgbClr>
                </a:outerShdw>
              </a:effectLst>
            </a:endParaRPr>
          </a:p>
          <a:p>
            <a:pPr algn="just"/>
            <a:r>
              <a:rPr lang="en-US" sz="2400" dirty="0">
                <a:effectLst>
                  <a:outerShdw blurRad="38100" dist="38100" dir="2700000" algn="tl">
                    <a:srgbClr val="000000">
                      <a:alpha val="43137"/>
                    </a:srgbClr>
                  </a:outerShdw>
                </a:effectLst>
              </a:rPr>
              <a:t>The translation of CUG as a </a:t>
            </a:r>
            <a:r>
              <a:rPr lang="en-US" sz="2400" dirty="0">
                <a:solidFill>
                  <a:srgbClr val="FF0000"/>
                </a:solidFill>
                <a:effectLst>
                  <a:outerShdw blurRad="38100" dist="38100" dir="2700000" algn="tl">
                    <a:srgbClr val="000000">
                      <a:alpha val="43137"/>
                    </a:srgbClr>
                  </a:outerShdw>
                </a:effectLst>
              </a:rPr>
              <a:t>serine</a:t>
            </a:r>
            <a:r>
              <a:rPr lang="en-US" sz="2400" dirty="0">
                <a:effectLst>
                  <a:outerShdw blurRad="38100" dist="38100" dir="2700000" algn="tl">
                    <a:srgbClr val="000000">
                      <a:alpha val="43137"/>
                    </a:srgbClr>
                  </a:outerShdw>
                </a:effectLst>
              </a:rPr>
              <a:t> rather than </a:t>
            </a:r>
            <a:r>
              <a:rPr lang="en-US" sz="2400" dirty="0">
                <a:solidFill>
                  <a:srgbClr val="FF0000"/>
                </a:solidFill>
                <a:effectLst>
                  <a:outerShdw blurRad="38100" dist="38100" dir="2700000" algn="tl">
                    <a:srgbClr val="000000">
                      <a:alpha val="43137"/>
                    </a:srgbClr>
                  </a:outerShdw>
                </a:effectLst>
              </a:rPr>
              <a:t>leucine</a:t>
            </a:r>
            <a:r>
              <a:rPr lang="en-US" sz="2400" dirty="0">
                <a:effectLst>
                  <a:outerShdw blurRad="38100" dist="38100" dir="2700000" algn="tl">
                    <a:srgbClr val="000000">
                      <a:alpha val="43137"/>
                    </a:srgbClr>
                  </a:outerShdw>
                </a:effectLst>
              </a:rPr>
              <a:t> in some members of the genus </a:t>
            </a:r>
            <a:r>
              <a:rPr lang="en-US" sz="2400" i="1" dirty="0">
                <a:solidFill>
                  <a:srgbClr val="FF0000"/>
                </a:solidFill>
                <a:effectLst>
                  <a:outerShdw blurRad="38100" dist="38100" dir="2700000" algn="tl">
                    <a:srgbClr val="000000">
                      <a:alpha val="43137"/>
                    </a:srgbClr>
                  </a:outerShdw>
                </a:effectLst>
              </a:rPr>
              <a:t>Candida</a:t>
            </a:r>
            <a:r>
              <a:rPr lang="en-US" sz="2400" dirty="0">
                <a:effectLst>
                  <a:outerShdw blurRad="38100" dist="38100" dir="2700000" algn="tl">
                    <a:srgbClr val="000000">
                      <a:alpha val="43137"/>
                    </a:srgbClr>
                  </a:outerShdw>
                </a:effectLst>
              </a:rPr>
              <a:t>.  </a:t>
            </a:r>
          </a:p>
          <a:p>
            <a:pPr algn="just"/>
            <a:endParaRPr lang="en-US" sz="2400" dirty="0">
              <a:effectLst>
                <a:outerShdw blurRad="38100" dist="38100" dir="2700000" algn="tl">
                  <a:srgbClr val="000000">
                    <a:alpha val="43137"/>
                  </a:srgbClr>
                </a:outerShdw>
              </a:effectLst>
            </a:endParaRPr>
          </a:p>
          <a:p>
            <a:pPr algn="just"/>
            <a:r>
              <a:rPr lang="en-US" sz="2400" dirty="0">
                <a:effectLst>
                  <a:outerShdw blurRad="38100" dist="38100" dir="2700000" algn="tl">
                    <a:srgbClr val="000000">
                      <a:alpha val="43137"/>
                    </a:srgbClr>
                  </a:outerShdw>
                </a:effectLst>
              </a:rPr>
              <a:t>In </a:t>
            </a:r>
            <a:r>
              <a:rPr lang="en-US" sz="2400" u="sng" dirty="0">
                <a:solidFill>
                  <a:srgbClr val="FF0000"/>
                </a:solidFill>
                <a:effectLst>
                  <a:outerShdw blurRad="38100" dist="38100" dir="2700000" algn="tl">
                    <a:srgbClr val="000000">
                      <a:alpha val="43137"/>
                    </a:srgbClr>
                  </a:outerShdw>
                </a:effectLst>
                <a:hlinkClick r:id="rId2" tooltip="Bacteria">
                  <a:extLst>
                    <a:ext uri="{A12FA001-AC4F-418D-AE19-62706E023703}">
                      <ahyp:hlinkClr xmlns:ahyp="http://schemas.microsoft.com/office/drawing/2018/hyperlinkcolor" val="tx"/>
                    </a:ext>
                  </a:extLst>
                </a:hlinkClick>
              </a:rPr>
              <a:t>bacteria</a:t>
            </a:r>
            <a:r>
              <a:rPr lang="en-US" sz="2400" dirty="0">
                <a:effectLst>
                  <a:outerShdw blurRad="38100" dist="38100" dir="2700000" algn="tl">
                    <a:srgbClr val="000000">
                      <a:alpha val="43137"/>
                    </a:srgbClr>
                  </a:outerShdw>
                </a:effectLst>
              </a:rPr>
              <a:t> and </a:t>
            </a:r>
            <a:r>
              <a:rPr lang="en-US" sz="2400" u="sng" dirty="0" err="1">
                <a:solidFill>
                  <a:srgbClr val="FF0000"/>
                </a:solidFill>
                <a:effectLst>
                  <a:outerShdw blurRad="38100" dist="38100" dir="2700000" algn="tl">
                    <a:srgbClr val="000000">
                      <a:alpha val="43137"/>
                    </a:srgbClr>
                  </a:outerShdw>
                </a:effectLst>
                <a:hlinkClick r:id="rId3" tooltip="Archaea">
                  <a:extLst>
                    <a:ext uri="{A12FA001-AC4F-418D-AE19-62706E023703}">
                      <ahyp:hlinkClr xmlns:ahyp="http://schemas.microsoft.com/office/drawing/2018/hyperlinkcolor" val="tx"/>
                    </a:ext>
                  </a:extLst>
                </a:hlinkClick>
              </a:rPr>
              <a:t>archaea</a:t>
            </a:r>
            <a:r>
              <a:rPr lang="en-US" sz="2400" dirty="0">
                <a:effectLst>
                  <a:outerShdw blurRad="38100" dist="38100" dir="2700000" algn="tl">
                    <a:srgbClr val="000000">
                      <a:alpha val="43137"/>
                    </a:srgbClr>
                  </a:outerShdw>
                </a:effectLst>
              </a:rPr>
              <a:t>, GUG and UUG are common start codons. Thus, the standard genetic code is not universal.</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832F-4608-3074-A546-4EB994777C13}"/>
              </a:ext>
            </a:extLst>
          </p:cNvPr>
          <p:cNvSpPr>
            <a:spLocks noGrp="1"/>
          </p:cNvSpPr>
          <p:nvPr>
            <p:ph type="title"/>
          </p:nvPr>
        </p:nvSpPr>
        <p:spPr>
          <a:xfrm>
            <a:off x="228600" y="279400"/>
            <a:ext cx="7010400" cy="1320800"/>
          </a:xfrm>
        </p:spPr>
        <p:txBody>
          <a:bodyPr/>
          <a:lstStyle/>
          <a:p>
            <a:pPr algn="ctr"/>
            <a:r>
              <a:rPr lang="en-US" b="1" dirty="0">
                <a:solidFill>
                  <a:srgbClr val="FF0000"/>
                </a:solidFill>
                <a:effectLst>
                  <a:outerShdw blurRad="38100" dist="38100" dir="2700000" algn="tl">
                    <a:srgbClr val="000000">
                      <a:alpha val="43137"/>
                    </a:srgbClr>
                  </a:outerShdw>
                </a:effectLst>
              </a:rPr>
              <a:t>Central Dogma of Molecular Biology</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7220709-3849-B750-EC00-31665E1FB503}"/>
              </a:ext>
            </a:extLst>
          </p:cNvPr>
          <p:cNvSpPr>
            <a:spLocks noGrp="1"/>
          </p:cNvSpPr>
          <p:nvPr>
            <p:ph idx="1"/>
          </p:nvPr>
        </p:nvSpPr>
        <p:spPr>
          <a:xfrm>
            <a:off x="228600" y="1676400"/>
            <a:ext cx="7162800" cy="4800600"/>
          </a:xfrm>
        </p:spPr>
        <p:txBody>
          <a:bodyPr>
            <a:normAutofit/>
          </a:bodyPr>
          <a:lstStyle/>
          <a:p>
            <a:pPr marL="0" indent="0">
              <a:buNone/>
            </a:pPr>
            <a:r>
              <a:rPr lang="en-US" sz="2400" dirty="0">
                <a:effectLst>
                  <a:outerShdw blurRad="38100" dist="38100" dir="2700000" algn="tl">
                    <a:srgbClr val="000000">
                      <a:alpha val="43137"/>
                    </a:srgbClr>
                  </a:outerShdw>
                </a:effectLst>
              </a:rPr>
              <a:t>Fundamental principle in molecular biology based on extensive experimental evidence. </a:t>
            </a:r>
          </a:p>
          <a:p>
            <a:pPr marL="0" indent="0">
              <a:buNone/>
            </a:pPr>
            <a:r>
              <a:rPr lang="en-US" sz="2400" dirty="0">
                <a:effectLst>
                  <a:outerShdw blurRad="38100" dist="38100" dir="2700000" algn="tl">
                    <a:srgbClr val="000000">
                      <a:alpha val="43137"/>
                    </a:srgbClr>
                  </a:outerShdw>
                </a:effectLst>
              </a:rPr>
              <a:t>The flow of genetic information from DNA to RNA to protein.</a:t>
            </a:r>
          </a:p>
          <a:p>
            <a:pPr>
              <a:buSzPct val="89000"/>
              <a:buFont typeface="Wingdings" panose="05000000000000000000" pitchFamily="2" charset="2"/>
              <a:buChar char="Ø"/>
            </a:pPr>
            <a:r>
              <a:rPr lang="en-US" sz="2400" dirty="0">
                <a:effectLst>
                  <a:outerShdw blurRad="38100" dist="38100" dir="2700000" algn="tl">
                    <a:srgbClr val="000000">
                      <a:alpha val="43137"/>
                    </a:srgbClr>
                  </a:outerShdw>
                </a:effectLst>
              </a:rPr>
              <a:t>Replication</a:t>
            </a:r>
          </a:p>
          <a:p>
            <a:pPr>
              <a:buSzPct val="89000"/>
              <a:buFont typeface="Wingdings" panose="05000000000000000000" pitchFamily="2" charset="2"/>
              <a:buChar char="Ø"/>
            </a:pPr>
            <a:r>
              <a:rPr lang="en-US" sz="2400" dirty="0">
                <a:effectLst>
                  <a:outerShdw blurRad="38100" dist="38100" dir="2700000" algn="tl">
                    <a:srgbClr val="000000">
                      <a:alpha val="43137"/>
                    </a:srgbClr>
                  </a:outerShdw>
                </a:effectLst>
              </a:rPr>
              <a:t>Transcription</a:t>
            </a:r>
          </a:p>
          <a:p>
            <a:pPr>
              <a:buSzPct val="89000"/>
              <a:buFont typeface="Wingdings" panose="05000000000000000000" pitchFamily="2" charset="2"/>
              <a:buChar char="Ø"/>
            </a:pPr>
            <a:r>
              <a:rPr lang="en-US" sz="2400" dirty="0">
                <a:effectLst>
                  <a:outerShdw blurRad="38100" dist="38100" dir="2700000" algn="tl">
                    <a:srgbClr val="000000">
                      <a:alpha val="43137"/>
                    </a:srgbClr>
                  </a:outerShdw>
                </a:effectLst>
              </a:rPr>
              <a:t>Translation</a:t>
            </a:r>
          </a:p>
        </p:txBody>
      </p:sp>
    </p:spTree>
    <p:extLst>
      <p:ext uri="{BB962C8B-B14F-4D97-AF65-F5344CB8AC3E}">
        <p14:creationId xmlns:p14="http://schemas.microsoft.com/office/powerpoint/2010/main" val="3609403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7086602" cy="5547360"/>
          </a:xfrm>
          <a:prstGeom prst="rect">
            <a:avLst/>
          </a:prstGeom>
        </p:spPr>
        <p:txBody>
          <a:bodyPr wrap="square">
            <a:noAutofit/>
          </a:bodyPr>
          <a:lstStyle/>
          <a:p>
            <a:pPr algn="just"/>
            <a:r>
              <a:rPr lang="en-US" sz="2400" dirty="0">
                <a:effectLst>
                  <a:outerShdw blurRad="38100" dist="38100" dir="2700000" algn="tl">
                    <a:srgbClr val="000000">
                      <a:alpha val="43137"/>
                    </a:srgbClr>
                  </a:outerShdw>
                </a:effectLst>
              </a:rPr>
              <a:t>A gene is a molecular unit of </a:t>
            </a:r>
            <a:r>
              <a:rPr lang="en-US" sz="2400" dirty="0">
                <a:effectLst>
                  <a:outerShdw blurRad="38100" dist="38100" dir="2700000" algn="tl">
                    <a:srgbClr val="000000">
                      <a:alpha val="43137"/>
                    </a:srgbClr>
                  </a:outerShdw>
                </a:effectLst>
                <a:hlinkClick r:id="rId2" tooltip="Heredity">
                  <a:extLst>
                    <a:ext uri="{A12FA001-AC4F-418D-AE19-62706E023703}">
                      <ahyp:hlinkClr xmlns:ahyp="http://schemas.microsoft.com/office/drawing/2018/hyperlinkcolor" val="tx"/>
                    </a:ext>
                  </a:extLst>
                </a:hlinkClick>
              </a:rPr>
              <a:t>heredity</a:t>
            </a:r>
            <a:r>
              <a:rPr lang="en-US" sz="2400" dirty="0">
                <a:effectLst>
                  <a:outerShdw blurRad="38100" dist="38100" dir="2700000" algn="tl">
                    <a:srgbClr val="000000">
                      <a:alpha val="43137"/>
                    </a:srgbClr>
                  </a:outerShdw>
                </a:effectLst>
              </a:rPr>
              <a:t> of a living </a:t>
            </a:r>
            <a:r>
              <a:rPr lang="en-US" sz="2400" dirty="0">
                <a:effectLst>
                  <a:outerShdw blurRad="38100" dist="38100" dir="2700000" algn="tl">
                    <a:srgbClr val="000000">
                      <a:alpha val="43137"/>
                    </a:srgbClr>
                  </a:outerShdw>
                </a:effectLst>
                <a:hlinkClick r:id="rId3" tooltip="Organism">
                  <a:extLst>
                    <a:ext uri="{A12FA001-AC4F-418D-AE19-62706E023703}">
                      <ahyp:hlinkClr xmlns:ahyp="http://schemas.microsoft.com/office/drawing/2018/hyperlinkcolor" val="tx"/>
                    </a:ext>
                  </a:extLst>
                </a:hlinkClick>
              </a:rPr>
              <a:t>organism</a:t>
            </a:r>
            <a:r>
              <a:rPr lang="en-US" sz="2400" dirty="0">
                <a:effectLst>
                  <a:outerShdw blurRad="38100" dist="38100" dir="2700000" algn="tl">
                    <a:srgbClr val="000000">
                      <a:alpha val="43137"/>
                    </a:srgbClr>
                  </a:outerShdw>
                </a:effectLst>
              </a:rPr>
              <a:t>.</a:t>
            </a:r>
          </a:p>
          <a:p>
            <a:pPr algn="just"/>
            <a:r>
              <a:rPr lang="en-US" sz="2400" dirty="0">
                <a:effectLst>
                  <a:outerShdw blurRad="38100" dist="38100" dir="2700000" algn="tl">
                    <a:srgbClr val="000000">
                      <a:alpha val="43137"/>
                    </a:srgbClr>
                  </a:outerShdw>
                </a:effectLst>
              </a:rPr>
              <a:t>A hereditary unit consisting of a sequence of DNA that takes a specific location on a chromosome and determines a particular characteristic in an organism.</a:t>
            </a:r>
          </a:p>
          <a:p>
            <a:pPr algn="just"/>
            <a:r>
              <a:rPr lang="en-US" altLang="ko-KR" sz="2400" dirty="0">
                <a:effectLst>
                  <a:outerShdw blurRad="38100" dist="38100" dir="2700000" algn="tl">
                    <a:srgbClr val="000000">
                      <a:alpha val="43137"/>
                    </a:srgbClr>
                  </a:outerShdw>
                </a:effectLst>
                <a:ea typeface="Gulim" pitchFamily="34" charset="-127"/>
              </a:rPr>
              <a:t>corresponding to a unit of inheritance associated with regulatory regions, transcribed regions, and other functional sequence regions. </a:t>
            </a:r>
            <a:endParaRPr lang="ar-IQ" altLang="ko-KR" sz="2400" dirty="0">
              <a:effectLst>
                <a:outerShdw blurRad="38100" dist="38100" dir="2700000" algn="tl">
                  <a:srgbClr val="000000">
                    <a:alpha val="43137"/>
                  </a:srgbClr>
                </a:outerShdw>
              </a:effectLst>
              <a:ea typeface="Gulim" pitchFamily="34" charset="-127"/>
            </a:endParaRPr>
          </a:p>
          <a:p>
            <a:pPr algn="just"/>
            <a:r>
              <a:rPr lang="en-US" altLang="ko-KR" sz="2400" dirty="0">
                <a:solidFill>
                  <a:srgbClr val="FF0000"/>
                </a:solidFill>
                <a:effectLst>
                  <a:outerShdw blurRad="38100" dist="38100" dir="2700000" algn="tl">
                    <a:srgbClr val="000000">
                      <a:alpha val="43137"/>
                    </a:srgbClr>
                  </a:outerShdw>
                </a:effectLst>
                <a:ea typeface="Gulim" pitchFamily="34" charset="-127"/>
              </a:rPr>
              <a:t>Gene expression </a:t>
            </a:r>
            <a:r>
              <a:rPr lang="en-US" altLang="ko-KR" sz="2400" dirty="0">
                <a:effectLst>
                  <a:outerShdw blurRad="38100" dist="38100" dir="2700000" algn="tl">
                    <a:srgbClr val="000000">
                      <a:alpha val="43137"/>
                    </a:srgbClr>
                  </a:outerShdw>
                </a:effectLst>
                <a:ea typeface="Gulim" pitchFamily="34" charset="-127"/>
              </a:rPr>
              <a:t>is the process by which the information encoded in a gene (DNA) is used to synthesize a functional product, typically a protein or a functional RNA (such as rRNA, tRNA, or microRNA).</a:t>
            </a:r>
          </a:p>
        </p:txBody>
      </p:sp>
      <p:sp>
        <p:nvSpPr>
          <p:cNvPr id="3" name="Text Box 2">
            <a:extLst>
              <a:ext uri="{FF2B5EF4-FFF2-40B4-BE49-F238E27FC236}">
                <a16:creationId xmlns:a16="http://schemas.microsoft.com/office/drawing/2014/main" id="{2EB02C4F-FDDE-7257-BE65-6AF00A4FFA26}"/>
              </a:ext>
            </a:extLst>
          </p:cNvPr>
          <p:cNvSpPr txBox="1"/>
          <p:nvPr/>
        </p:nvSpPr>
        <p:spPr>
          <a:xfrm>
            <a:off x="228601" y="148281"/>
            <a:ext cx="7010400" cy="1050925"/>
          </a:xfrm>
          <a:prstGeom prst="rect">
            <a:avLst/>
          </a:prstGeom>
          <a:noFill/>
        </p:spPr>
        <p:txBody>
          <a:bodyPr wrap="square" rtlCol="0" anchor="t">
            <a:noAutofit/>
          </a:bodyPr>
          <a:lstStyle/>
          <a:p>
            <a:pPr algn="ctr" eaLnBrk="0" hangingPunct="0"/>
            <a:r>
              <a:rPr lang="en-US" sz="3600" b="1" dirty="0">
                <a:solidFill>
                  <a:srgbClr val="FF0000"/>
                </a:solidFill>
                <a:effectLst>
                  <a:outerShdw blurRad="38100" dist="19050" dir="2700000" algn="tl" rotWithShape="0">
                    <a:schemeClr val="dk1">
                      <a:alpha val="40000"/>
                    </a:schemeClr>
                  </a:outerShdw>
                </a:effectLst>
                <a:cs typeface="Calibri" panose="020F0502020204030204" pitchFamily="34" charset="0"/>
                <a:sym typeface="+mn-ea"/>
              </a:rPr>
              <a:t>Gene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E0C3-6CAB-107E-D823-2CE101FF0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65C27-BE6E-016C-8991-99FEBA4EECD6}"/>
              </a:ext>
            </a:extLst>
          </p:cNvPr>
          <p:cNvSpPr>
            <a:spLocks noGrp="1"/>
          </p:cNvSpPr>
          <p:nvPr>
            <p:ph type="title"/>
          </p:nvPr>
        </p:nvSpPr>
        <p:spPr>
          <a:xfrm>
            <a:off x="568860" y="217714"/>
            <a:ext cx="6528626" cy="914400"/>
          </a:xfrm>
        </p:spPr>
        <p:txBody>
          <a:bodyPr>
            <a:normAutofit/>
          </a:bodyPr>
          <a:lstStyle/>
          <a:p>
            <a:pPr algn="ctr"/>
            <a:r>
              <a:rPr lang="en-US" b="1" dirty="0">
                <a:solidFill>
                  <a:srgbClr val="FF0000"/>
                </a:solidFill>
                <a:effectLst>
                  <a:outerShdw blurRad="38100" dist="38100" dir="2700000" algn="tl">
                    <a:srgbClr val="000000">
                      <a:alpha val="43137"/>
                    </a:srgbClr>
                  </a:outerShdw>
                </a:effectLst>
              </a:rPr>
              <a:t>Principles of Molecular Biology</a:t>
            </a:r>
          </a:p>
        </p:txBody>
      </p:sp>
      <p:sp>
        <p:nvSpPr>
          <p:cNvPr id="3" name="Content Placeholder 2">
            <a:extLst>
              <a:ext uri="{FF2B5EF4-FFF2-40B4-BE49-F238E27FC236}">
                <a16:creationId xmlns:a16="http://schemas.microsoft.com/office/drawing/2014/main" id="{8E6EDFBA-A73C-9B47-8C28-67178101DB7C}"/>
              </a:ext>
            </a:extLst>
          </p:cNvPr>
          <p:cNvSpPr>
            <a:spLocks noGrp="1"/>
          </p:cNvSpPr>
          <p:nvPr>
            <p:ph idx="1"/>
          </p:nvPr>
        </p:nvSpPr>
        <p:spPr>
          <a:xfrm>
            <a:off x="349664" y="4038600"/>
            <a:ext cx="6528626" cy="2590800"/>
          </a:xfrm>
        </p:spPr>
        <p:txBody>
          <a:bodyPr>
            <a:normAutofit/>
          </a:bodyPr>
          <a:lstStyle/>
          <a:p>
            <a:pPr marL="0" indent="0" algn="ctr">
              <a:buSzPct val="96000"/>
              <a:buNone/>
            </a:pPr>
            <a:r>
              <a:rPr lang="en-US" sz="2800" b="1" dirty="0" err="1">
                <a:solidFill>
                  <a:schemeClr val="accent5">
                    <a:lumMod val="50000"/>
                  </a:schemeClr>
                </a:solidFill>
                <a:effectLst>
                  <a:outerShdw blurRad="38100" dist="38100" dir="2700000" algn="tl">
                    <a:srgbClr val="000000">
                      <a:alpha val="43137"/>
                    </a:srgbClr>
                  </a:outerShdw>
                </a:effectLst>
              </a:rPr>
              <a:t>Mustansiriyah</a:t>
            </a:r>
            <a:r>
              <a:rPr lang="en-US" sz="2800" b="1" dirty="0">
                <a:solidFill>
                  <a:schemeClr val="accent5">
                    <a:lumMod val="50000"/>
                  </a:schemeClr>
                </a:solidFill>
                <a:effectLst>
                  <a:outerShdw blurRad="38100" dist="38100" dir="2700000" algn="tl">
                    <a:srgbClr val="000000">
                      <a:alpha val="43137"/>
                    </a:srgbClr>
                  </a:outerShdw>
                </a:effectLst>
              </a:rPr>
              <a:t> University</a:t>
            </a:r>
          </a:p>
          <a:p>
            <a:pPr marL="0" indent="0" algn="ctr">
              <a:buSzPct val="96000"/>
              <a:buNone/>
            </a:pPr>
            <a:r>
              <a:rPr lang="en-US" sz="2800" b="1" dirty="0">
                <a:solidFill>
                  <a:schemeClr val="accent5">
                    <a:lumMod val="50000"/>
                  </a:schemeClr>
                </a:solidFill>
                <a:effectLst>
                  <a:outerShdw blurRad="38100" dist="38100" dir="2700000" algn="tl">
                    <a:srgbClr val="000000">
                      <a:alpha val="43137"/>
                    </a:srgbClr>
                  </a:outerShdw>
                </a:effectLst>
              </a:rPr>
              <a:t> National Diabetes Center</a:t>
            </a:r>
          </a:p>
          <a:p>
            <a:pPr marL="0" indent="0" algn="ctr">
              <a:buSzPct val="96000"/>
              <a:buNone/>
            </a:pPr>
            <a:r>
              <a:rPr lang="en-US" sz="2800" b="1" dirty="0">
                <a:solidFill>
                  <a:schemeClr val="accent5">
                    <a:lumMod val="50000"/>
                  </a:schemeClr>
                </a:solidFill>
                <a:effectLst>
                  <a:outerShdw blurRad="38100" dist="38100" dir="2700000" algn="tl">
                    <a:srgbClr val="000000">
                      <a:alpha val="43137"/>
                    </a:srgbClr>
                  </a:outerShdw>
                </a:effectLst>
              </a:rPr>
              <a:t>Presented By</a:t>
            </a:r>
            <a:br>
              <a:rPr lang="en-US" sz="2800" b="1" dirty="0">
                <a:solidFill>
                  <a:schemeClr val="accent5">
                    <a:lumMod val="50000"/>
                  </a:schemeClr>
                </a:solidFill>
                <a:effectLst>
                  <a:outerShdw blurRad="38100" dist="38100" dir="2700000" algn="tl">
                    <a:srgbClr val="000000">
                      <a:alpha val="43137"/>
                    </a:srgbClr>
                  </a:outerShdw>
                </a:effectLst>
              </a:rPr>
            </a:br>
            <a:r>
              <a:rPr lang="en-US" sz="2800" b="1" dirty="0">
                <a:solidFill>
                  <a:schemeClr val="accent5">
                    <a:lumMod val="50000"/>
                  </a:schemeClr>
                </a:solidFill>
                <a:effectLst>
                  <a:outerShdw blurRad="38100" dist="38100" dir="2700000" algn="tl">
                    <a:srgbClr val="000000">
                      <a:alpha val="43137"/>
                    </a:srgbClr>
                  </a:outerShdw>
                </a:effectLst>
              </a:rPr>
              <a:t>Assistant lecturer: Safaa Ehssan Atta </a:t>
            </a:r>
            <a:endParaRPr lang="en-US" sz="2400" dirty="0">
              <a:solidFill>
                <a:schemeClr val="accent5">
                  <a:lumMod val="50000"/>
                </a:schemeClr>
              </a:solidFill>
              <a:effectLst>
                <a:outerShdw blurRad="38100" dist="38100" dir="2700000" algn="tl">
                  <a:srgbClr val="000000">
                    <a:alpha val="43137"/>
                  </a:srgbClr>
                </a:outerShdw>
              </a:effectLst>
            </a:endParaRPr>
          </a:p>
        </p:txBody>
      </p:sp>
      <p:pic>
        <p:nvPicPr>
          <p:cNvPr id="6" name="Picture 2" descr="Corso: Molecular Biology - Physics LM-17 - 1044546 | Moodle Sapienza">
            <a:extLst>
              <a:ext uri="{FF2B5EF4-FFF2-40B4-BE49-F238E27FC236}">
                <a16:creationId xmlns:a16="http://schemas.microsoft.com/office/drawing/2014/main" id="{13D5546A-F0DF-6683-5E33-FF369E1A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05" y="1132114"/>
            <a:ext cx="6736936" cy="274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18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B95FE-8F64-631B-56BF-F27D7A6E27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279B04-570C-5211-CE23-4E7E6F822624}"/>
              </a:ext>
            </a:extLst>
          </p:cNvPr>
          <p:cNvSpPr/>
          <p:nvPr/>
        </p:nvSpPr>
        <p:spPr>
          <a:xfrm>
            <a:off x="152400" y="304800"/>
            <a:ext cx="6858000" cy="5547360"/>
          </a:xfrm>
          <a:prstGeom prst="rect">
            <a:avLst/>
          </a:prstGeom>
        </p:spPr>
        <p:txBody>
          <a:bodyPr wrap="square">
            <a:noAutofit/>
          </a:bodyPr>
          <a:lstStyle/>
          <a:p>
            <a:pPr algn="just"/>
            <a:r>
              <a:rPr lang="en-US" sz="2400" dirty="0">
                <a:solidFill>
                  <a:schemeClr val="tx1"/>
                </a:solidFill>
                <a:effectLst>
                  <a:outerShdw blurRad="38100" dist="19050" dir="2700000" algn="tl" rotWithShape="0">
                    <a:schemeClr val="dk1">
                      <a:alpha val="40000"/>
                    </a:schemeClr>
                  </a:outerShdw>
                </a:effectLst>
              </a:rPr>
              <a:t>Others define a gene as </a:t>
            </a:r>
            <a:r>
              <a:rPr lang="en-US" sz="2400" dirty="0">
                <a:solidFill>
                  <a:srgbClr val="FF0000"/>
                </a:solidFill>
                <a:effectLst>
                  <a:outerShdw blurRad="38100" dist="19050" dir="2700000" algn="tl" rotWithShape="0">
                    <a:schemeClr val="dk1">
                      <a:alpha val="40000"/>
                    </a:schemeClr>
                  </a:outerShdw>
                </a:effectLst>
              </a:rPr>
              <a:t>"the complete sequence region necessary for generating a </a:t>
            </a:r>
            <a:r>
              <a:rPr lang="en-US" sz="2400" u="sng" dirty="0">
                <a:solidFill>
                  <a:srgbClr val="FF0000"/>
                </a:solidFill>
                <a:effectLst>
                  <a:outerShdw blurRad="38100" dist="19050" dir="2700000" algn="tl" rotWithShape="0">
                    <a:schemeClr val="dk1">
                      <a:alpha val="40000"/>
                    </a:schemeClr>
                  </a:outerShdw>
                </a:effectLst>
              </a:rPr>
              <a:t>functional product</a:t>
            </a:r>
            <a:r>
              <a:rPr lang="en-US" sz="2400" dirty="0">
                <a:solidFill>
                  <a:srgbClr val="FF0000"/>
                </a:solidFill>
                <a:effectLst>
                  <a:outerShdw blurRad="38100" dist="19050" dir="2700000" algn="tl" rotWithShape="0">
                    <a:schemeClr val="dk1">
                      <a:alpha val="40000"/>
                    </a:schemeClr>
                  </a:outerShdw>
                </a:effectLst>
              </a:rPr>
              <a:t>." </a:t>
            </a:r>
          </a:p>
          <a:p>
            <a:pPr algn="just"/>
            <a:endParaRPr lang="en-US" sz="2400" dirty="0">
              <a:solidFill>
                <a:srgbClr val="FF0000"/>
              </a:solidFill>
              <a:effectLst>
                <a:outerShdw blurRad="38100" dist="19050" dir="2700000" algn="tl" rotWithShape="0">
                  <a:schemeClr val="dk1">
                    <a:alpha val="40000"/>
                  </a:schemeClr>
                </a:outerShdw>
              </a:effectLst>
            </a:endParaRPr>
          </a:p>
          <a:p>
            <a:pPr algn="just"/>
            <a:r>
              <a:rPr lang="en-US" sz="2400" dirty="0">
                <a:solidFill>
                  <a:schemeClr val="tx1"/>
                </a:solidFill>
                <a:effectLst>
                  <a:outerShdw blurRad="38100" dist="19050" dir="2700000" algn="tl" rotWithShape="0">
                    <a:schemeClr val="dk1">
                      <a:alpha val="40000"/>
                    </a:schemeClr>
                  </a:outerShdw>
                </a:effectLst>
              </a:rPr>
              <a:t>This encompasses promoters and control regions necessary for the transcription, processing, and, if applicable, translation of a gene.</a:t>
            </a:r>
          </a:p>
          <a:p>
            <a:pPr algn="just"/>
            <a:endParaRPr lang="en-US" sz="2400" dirty="0">
              <a:solidFill>
                <a:schemeClr val="tx1"/>
              </a:solidFill>
              <a:effectLst>
                <a:outerShdw blurRad="38100" dist="19050" dir="2700000" algn="tl" rotWithShape="0">
                  <a:schemeClr val="dk1">
                    <a:alpha val="40000"/>
                  </a:schemeClr>
                </a:outerShdw>
              </a:effectLst>
            </a:endParaRPr>
          </a:p>
          <a:p>
            <a:pPr algn="just"/>
            <a:r>
              <a:rPr lang="en-US" sz="2400" dirty="0">
                <a:solidFill>
                  <a:schemeClr val="tx1"/>
                </a:solidFill>
                <a:effectLst>
                  <a:outerShdw blurRad="38100" dist="19050" dir="2700000" algn="tl" rotWithShape="0">
                    <a:schemeClr val="dk1">
                      <a:alpha val="40000"/>
                    </a:schemeClr>
                  </a:outerShdw>
                </a:effectLst>
              </a:rPr>
              <a:t>Hence, we include not only protein-coding genes (genes that encode polypeptides) but also </a:t>
            </a:r>
            <a:r>
              <a:rPr lang="en-US" sz="2400" dirty="0">
                <a:solidFill>
                  <a:srgbClr val="FF0000"/>
                </a:solidFill>
                <a:effectLst>
                  <a:outerShdw blurRad="38100" dist="19050" dir="2700000" algn="tl" rotWithShape="0">
                    <a:schemeClr val="dk1">
                      <a:alpha val="40000"/>
                    </a:schemeClr>
                  </a:outerShdw>
                </a:effectLst>
              </a:rPr>
              <a:t>non-coding RNA genes (ribosomal RNA, transfer RNA, microRNA,</a:t>
            </a:r>
            <a:r>
              <a:rPr lang="en-US" sz="2400" dirty="0">
                <a:solidFill>
                  <a:srgbClr val="FF0000"/>
                </a:solidFill>
              </a:rPr>
              <a:t> and small nuclear RNA genes).</a:t>
            </a:r>
          </a:p>
          <a:p>
            <a:pPr algn="just"/>
            <a:r>
              <a:rPr lang="en-US" sz="2400" dirty="0">
                <a:solidFill>
                  <a:schemeClr val="accent2"/>
                </a:solidFill>
              </a:rPr>
              <a:t> </a:t>
            </a:r>
            <a:endParaRPr lang="en-US" sz="2400" dirty="0"/>
          </a:p>
          <a:p>
            <a:pPr algn="just"/>
            <a:endParaRPr lang="en-US" sz="2400" dirty="0"/>
          </a:p>
        </p:txBody>
      </p:sp>
    </p:spTree>
    <p:extLst>
      <p:ext uri="{BB962C8B-B14F-4D97-AF65-F5344CB8AC3E}">
        <p14:creationId xmlns:p14="http://schemas.microsoft.com/office/powerpoint/2010/main" val="3226488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7086600" cy="5324535"/>
          </a:xfrm>
          <a:prstGeom prst="rect">
            <a:avLst/>
          </a:prstGeom>
        </p:spPr>
        <p:txBody>
          <a:bodyPr wrap="square">
            <a:spAutoFit/>
          </a:bodyPr>
          <a:lstStyle/>
          <a:p>
            <a:pPr algn="just"/>
            <a:r>
              <a:rPr lang="en-US" sz="2800" b="1" dirty="0">
                <a:solidFill>
                  <a:srgbClr val="FF0000"/>
                </a:solidFill>
                <a:effectLst>
                  <a:outerShdw blurRad="38100" dist="38100" dir="2700000" algn="tl">
                    <a:srgbClr val="000000">
                      <a:alpha val="43137"/>
                    </a:srgbClr>
                  </a:outerShdw>
                </a:effectLst>
              </a:rPr>
              <a:t>Genes can be classified into two main types based on their final functional product:</a:t>
            </a:r>
          </a:p>
          <a:p>
            <a:pPr marL="457200" indent="-457200" algn="just">
              <a:buAutoNum type="arabicPeriod"/>
            </a:pPr>
            <a:endParaRPr lang="en-US" sz="2000" b="1" dirty="0">
              <a:effectLst>
                <a:outerShdw blurRad="38100" dist="38100" dir="2700000" algn="tl">
                  <a:srgbClr val="000000">
                    <a:alpha val="43137"/>
                  </a:srgbClr>
                </a:outerShdw>
              </a:effectLst>
            </a:endParaRPr>
          </a:p>
          <a:p>
            <a:pPr algn="just"/>
            <a:r>
              <a:rPr lang="en-US" sz="2400" dirty="0">
                <a:effectLst>
                  <a:outerShdw blurRad="38100" dist="38100" dir="2700000" algn="tl">
                    <a:srgbClr val="000000">
                      <a:alpha val="43137"/>
                    </a:srgbClr>
                  </a:outerShdw>
                </a:effectLst>
              </a:rPr>
              <a:t>1. RNA-coding genes: These produce functional RNA molecules, such as tRNA, rRNA, or regulatory RNAs (e.g., miRNA, snRNA), that are not translated into protein but play essential roles in gene regulation and protein synthesis.</a:t>
            </a:r>
          </a:p>
          <a:p>
            <a:pPr algn="just"/>
            <a:endParaRPr lang="en-US" sz="2400" dirty="0">
              <a:effectLst>
                <a:outerShdw blurRad="38100" dist="38100" dir="2700000" algn="tl">
                  <a:srgbClr val="000000">
                    <a:alpha val="43137"/>
                  </a:srgbClr>
                </a:outerShdw>
              </a:effectLst>
            </a:endParaRPr>
          </a:p>
          <a:p>
            <a:pPr algn="just"/>
            <a:endParaRPr lang="en-US" sz="2400" dirty="0">
              <a:effectLst>
                <a:outerShdw blurRad="38100" dist="38100" dir="2700000" algn="tl">
                  <a:srgbClr val="000000">
                    <a:alpha val="43137"/>
                  </a:srgbClr>
                </a:outerShdw>
              </a:effectLst>
            </a:endParaRPr>
          </a:p>
          <a:p>
            <a:pPr algn="just"/>
            <a:r>
              <a:rPr lang="en-US" sz="2400" dirty="0">
                <a:effectLst>
                  <a:outerShdw blurRad="38100" dist="38100" dir="2700000" algn="tl">
                    <a:srgbClr val="000000">
                      <a:alpha val="43137"/>
                    </a:srgbClr>
                  </a:outerShdw>
                </a:effectLst>
              </a:rPr>
              <a:t>2. Protein-coding genes: These are transcribed into mRNA, which is then translated into a functional protein, the final product responsible for carrying out most biological processes in the cell.</a:t>
            </a:r>
            <a:endParaRPr lang="en-US" dirty="0">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D733818-9F0D-C012-3027-2C6E4F17E65A}"/>
              </a:ext>
            </a:extLst>
          </p:cNvPr>
          <p:cNvGraphicFramePr>
            <a:graphicFrameLocks noGrp="1"/>
          </p:cNvGraphicFramePr>
          <p:nvPr>
            <p:extLst>
              <p:ext uri="{D42A27DB-BD31-4B8C-83A1-F6EECF244321}">
                <p14:modId xmlns:p14="http://schemas.microsoft.com/office/powerpoint/2010/main" val="2821071969"/>
              </p:ext>
            </p:extLst>
          </p:nvPr>
        </p:nvGraphicFramePr>
        <p:xfrm>
          <a:off x="250224" y="381000"/>
          <a:ext cx="7598375" cy="5574727"/>
        </p:xfrm>
        <a:graphic>
          <a:graphicData uri="http://schemas.openxmlformats.org/drawingml/2006/table">
            <a:tbl>
              <a:tblPr/>
              <a:tblGrid>
                <a:gridCol w="2035390">
                  <a:extLst>
                    <a:ext uri="{9D8B030D-6E8A-4147-A177-3AD203B41FA5}">
                      <a16:colId xmlns:a16="http://schemas.microsoft.com/office/drawing/2014/main" val="823960145"/>
                    </a:ext>
                  </a:extLst>
                </a:gridCol>
                <a:gridCol w="5562985">
                  <a:extLst>
                    <a:ext uri="{9D8B030D-6E8A-4147-A177-3AD203B41FA5}">
                      <a16:colId xmlns:a16="http://schemas.microsoft.com/office/drawing/2014/main" val="3456296496"/>
                    </a:ext>
                  </a:extLst>
                </a:gridCol>
              </a:tblGrid>
              <a:tr h="461405">
                <a:tc>
                  <a:txBody>
                    <a:bodyPr/>
                    <a:lstStyle/>
                    <a:p>
                      <a:pPr>
                        <a:buNone/>
                      </a:pPr>
                      <a:r>
                        <a:rPr lang="en-US" sz="2000" dirty="0">
                          <a:solidFill>
                            <a:srgbClr val="FF0000"/>
                          </a:solidFill>
                          <a:effectLst>
                            <a:outerShdw blurRad="38100" dist="38100" dir="2700000" algn="tl">
                              <a:srgbClr val="000000">
                                <a:alpha val="43137"/>
                              </a:srgbClr>
                            </a:outerShdw>
                          </a:effectLst>
                        </a:rPr>
                        <a:t>Gene Type</a:t>
                      </a:r>
                    </a:p>
                  </a:txBody>
                  <a:tcPr marL="73235" marR="73235" marT="36617" marB="36617" anchor="ctr">
                    <a:lnL>
                      <a:noFill/>
                    </a:lnL>
                    <a:lnR>
                      <a:noFill/>
                    </a:lnR>
                    <a:lnT>
                      <a:noFill/>
                    </a:lnT>
                    <a:lnB>
                      <a:noFill/>
                    </a:lnB>
                    <a:noFill/>
                  </a:tcPr>
                </a:tc>
                <a:tc>
                  <a:txBody>
                    <a:bodyPr/>
                    <a:lstStyle/>
                    <a:p>
                      <a:pPr>
                        <a:buNone/>
                      </a:pPr>
                      <a:r>
                        <a:rPr lang="en-US" sz="2000" dirty="0">
                          <a:solidFill>
                            <a:srgbClr val="FF0000"/>
                          </a:solidFill>
                          <a:effectLst>
                            <a:outerShdw blurRad="38100" dist="38100" dir="2700000" algn="tl">
                              <a:srgbClr val="000000">
                                <a:alpha val="43137"/>
                              </a:srgbClr>
                            </a:outerShdw>
                          </a:effectLst>
                        </a:rPr>
                        <a:t>Description</a:t>
                      </a:r>
                    </a:p>
                  </a:txBody>
                  <a:tcPr marL="73235" marR="73235" marT="36617" marB="36617" anchor="ctr">
                    <a:lnL>
                      <a:noFill/>
                    </a:lnL>
                    <a:lnR>
                      <a:noFill/>
                    </a:lnR>
                    <a:lnT>
                      <a:noFill/>
                    </a:lnT>
                    <a:lnB>
                      <a:noFill/>
                    </a:lnB>
                    <a:noFill/>
                  </a:tcPr>
                </a:tc>
                <a:extLst>
                  <a:ext uri="{0D108BD9-81ED-4DB2-BD59-A6C34878D82A}">
                    <a16:rowId xmlns:a16="http://schemas.microsoft.com/office/drawing/2014/main" val="700437899"/>
                  </a:ext>
                </a:extLst>
              </a:tr>
              <a:tr h="461405">
                <a:tc>
                  <a:txBody>
                    <a:bodyPr/>
                    <a:lstStyle/>
                    <a:p>
                      <a:pPr>
                        <a:buNone/>
                      </a:pPr>
                      <a:r>
                        <a:rPr lang="en-US" sz="2000" b="1" dirty="0" err="1">
                          <a:effectLst>
                            <a:outerShdw blurRad="38100" dist="38100" dir="2700000" algn="tl">
                              <a:srgbClr val="000000">
                                <a:alpha val="43137"/>
                              </a:srgbClr>
                            </a:outerShdw>
                          </a:effectLst>
                        </a:rPr>
                        <a:t>Monocistronic</a:t>
                      </a:r>
                      <a:endParaRPr lang="en-US" sz="2000" dirty="0">
                        <a:effectLst>
                          <a:outerShdw blurRad="38100" dist="38100" dir="2700000" algn="tl">
                            <a:srgbClr val="000000">
                              <a:alpha val="43137"/>
                            </a:srgbClr>
                          </a:outerShdw>
                        </a:effectLst>
                      </a:endParaRPr>
                    </a:p>
                  </a:txBody>
                  <a:tcPr marL="73235" marR="73235" marT="36617" marB="36617" anchor="ctr">
                    <a:lnL>
                      <a:noFill/>
                    </a:lnL>
                    <a:lnR>
                      <a:noFill/>
                    </a:lnR>
                    <a:lnT>
                      <a:noFill/>
                    </a:lnT>
                    <a:lnB>
                      <a:noFill/>
                    </a:lnB>
                    <a:noFill/>
                  </a:tcPr>
                </a:tc>
                <a:tc>
                  <a:txBody>
                    <a:bodyPr/>
                    <a:lstStyle/>
                    <a:p>
                      <a:pPr>
                        <a:buNone/>
                      </a:pPr>
                      <a:r>
                        <a:rPr lang="en-US" sz="2000">
                          <a:effectLst>
                            <a:outerShdw blurRad="38100" dist="38100" dir="2700000" algn="tl">
                              <a:srgbClr val="000000">
                                <a:alpha val="43137"/>
                              </a:srgbClr>
                            </a:outerShdw>
                          </a:effectLst>
                        </a:rPr>
                        <a:t>One gene → one protein (eukaryotes)</a:t>
                      </a:r>
                    </a:p>
                  </a:txBody>
                  <a:tcPr marL="73235" marR="73235" marT="36617" marB="36617" anchor="ctr">
                    <a:lnL>
                      <a:noFill/>
                    </a:lnL>
                    <a:lnR>
                      <a:noFill/>
                    </a:lnR>
                    <a:lnT>
                      <a:noFill/>
                    </a:lnT>
                    <a:lnB>
                      <a:noFill/>
                    </a:lnB>
                    <a:noFill/>
                  </a:tcPr>
                </a:tc>
                <a:extLst>
                  <a:ext uri="{0D108BD9-81ED-4DB2-BD59-A6C34878D82A}">
                    <a16:rowId xmlns:a16="http://schemas.microsoft.com/office/drawing/2014/main" val="3295013656"/>
                  </a:ext>
                </a:extLst>
              </a:tr>
              <a:tr h="825586">
                <a:tc>
                  <a:txBody>
                    <a:bodyPr/>
                    <a:lstStyle/>
                    <a:p>
                      <a:pPr>
                        <a:buNone/>
                      </a:pPr>
                      <a:r>
                        <a:rPr lang="en-US" sz="2000" b="1" dirty="0">
                          <a:effectLst>
                            <a:outerShdw blurRad="38100" dist="38100" dir="2700000" algn="tl">
                              <a:srgbClr val="000000">
                                <a:alpha val="43137"/>
                              </a:srgbClr>
                            </a:outerShdw>
                          </a:effectLst>
                        </a:rPr>
                        <a:t>Polycistronic</a:t>
                      </a:r>
                    </a:p>
                  </a:txBody>
                  <a:tcPr marL="73235" marR="73235" marT="36617" marB="36617" anchor="ctr">
                    <a:lnL>
                      <a:noFill/>
                    </a:lnL>
                    <a:lnR>
                      <a:noFill/>
                    </a:lnR>
                    <a:lnT>
                      <a:noFill/>
                    </a:lnT>
                    <a:lnB>
                      <a:noFill/>
                    </a:lnB>
                    <a:noFill/>
                  </a:tcPr>
                </a:tc>
                <a:tc>
                  <a:txBody>
                    <a:bodyPr/>
                    <a:lstStyle/>
                    <a:p>
                      <a:pPr>
                        <a:buNone/>
                      </a:pPr>
                      <a:r>
                        <a:rPr lang="en-US" sz="2000" dirty="0">
                          <a:effectLst>
                            <a:outerShdw blurRad="38100" dist="38100" dir="2700000" algn="tl">
                              <a:srgbClr val="000000">
                                <a:alpha val="43137"/>
                              </a:srgbClr>
                            </a:outerShdw>
                          </a:effectLst>
                        </a:rPr>
                        <a:t>One gene or a cluster of genes like an operon A single bacterial mRNA molecule may encode several proteins (prokaryotes)</a:t>
                      </a:r>
                    </a:p>
                  </a:txBody>
                  <a:tcPr marL="73235" marR="73235" marT="36617" marB="36617" anchor="ctr">
                    <a:lnL>
                      <a:noFill/>
                    </a:lnL>
                    <a:lnR>
                      <a:noFill/>
                    </a:lnR>
                    <a:lnT>
                      <a:noFill/>
                    </a:lnT>
                    <a:lnB>
                      <a:noFill/>
                    </a:lnB>
                    <a:noFill/>
                  </a:tcPr>
                </a:tc>
                <a:extLst>
                  <a:ext uri="{0D108BD9-81ED-4DB2-BD59-A6C34878D82A}">
                    <a16:rowId xmlns:a16="http://schemas.microsoft.com/office/drawing/2014/main" val="1537132514"/>
                  </a:ext>
                </a:extLst>
              </a:tr>
              <a:tr h="461405">
                <a:tc>
                  <a:txBody>
                    <a:bodyPr/>
                    <a:lstStyle/>
                    <a:p>
                      <a:pPr>
                        <a:buNone/>
                      </a:pPr>
                      <a:r>
                        <a:rPr lang="en-US" sz="2000" b="1" dirty="0">
                          <a:effectLst>
                            <a:outerShdw blurRad="38100" dist="38100" dir="2700000" algn="tl">
                              <a:srgbClr val="000000">
                                <a:alpha val="43137"/>
                              </a:srgbClr>
                            </a:outerShdw>
                          </a:effectLst>
                        </a:rPr>
                        <a:t>Structural</a:t>
                      </a:r>
                      <a:endParaRPr lang="en-US" sz="2000" dirty="0">
                        <a:effectLst>
                          <a:outerShdw blurRad="38100" dist="38100" dir="2700000" algn="tl">
                            <a:srgbClr val="000000">
                              <a:alpha val="43137"/>
                            </a:srgbClr>
                          </a:outerShdw>
                        </a:effectLst>
                      </a:endParaRPr>
                    </a:p>
                  </a:txBody>
                  <a:tcPr marL="73235" marR="73235" marT="36617" marB="36617" anchor="ctr">
                    <a:lnL>
                      <a:noFill/>
                    </a:lnL>
                    <a:lnR>
                      <a:noFill/>
                    </a:lnR>
                    <a:lnT>
                      <a:noFill/>
                    </a:lnT>
                    <a:lnB>
                      <a:noFill/>
                    </a:lnB>
                    <a:noFill/>
                  </a:tcPr>
                </a:tc>
                <a:tc>
                  <a:txBody>
                    <a:bodyPr/>
                    <a:lstStyle/>
                    <a:p>
                      <a:pPr>
                        <a:buNone/>
                      </a:pPr>
                      <a:r>
                        <a:rPr lang="en-US" sz="2000" dirty="0">
                          <a:effectLst>
                            <a:outerShdw blurRad="38100" dist="38100" dir="2700000" algn="tl">
                              <a:srgbClr val="000000">
                                <a:alpha val="43137"/>
                              </a:srgbClr>
                            </a:outerShdw>
                          </a:effectLst>
                        </a:rPr>
                        <a:t>Codes for functional proteins or RNAs</a:t>
                      </a:r>
                    </a:p>
                  </a:txBody>
                  <a:tcPr marL="73235" marR="73235" marT="36617" marB="36617" anchor="ctr">
                    <a:lnL>
                      <a:noFill/>
                    </a:lnL>
                    <a:lnR>
                      <a:noFill/>
                    </a:lnR>
                    <a:lnT>
                      <a:noFill/>
                    </a:lnT>
                    <a:lnB>
                      <a:noFill/>
                    </a:lnB>
                    <a:noFill/>
                  </a:tcPr>
                </a:tc>
                <a:extLst>
                  <a:ext uri="{0D108BD9-81ED-4DB2-BD59-A6C34878D82A}">
                    <a16:rowId xmlns:a16="http://schemas.microsoft.com/office/drawing/2014/main" val="2894198159"/>
                  </a:ext>
                </a:extLst>
              </a:tr>
              <a:tr h="461405">
                <a:tc>
                  <a:txBody>
                    <a:bodyPr/>
                    <a:lstStyle/>
                    <a:p>
                      <a:pPr>
                        <a:buNone/>
                      </a:pPr>
                      <a:r>
                        <a:rPr lang="en-US" sz="2000" b="1">
                          <a:effectLst>
                            <a:outerShdw blurRad="38100" dist="38100" dir="2700000" algn="tl">
                              <a:srgbClr val="000000">
                                <a:alpha val="43137"/>
                              </a:srgbClr>
                            </a:outerShdw>
                          </a:effectLst>
                        </a:rPr>
                        <a:t>Housekeeping</a:t>
                      </a:r>
                      <a:endParaRPr lang="en-US" sz="2000">
                        <a:effectLst>
                          <a:outerShdw blurRad="38100" dist="38100" dir="2700000" algn="tl">
                            <a:srgbClr val="000000">
                              <a:alpha val="43137"/>
                            </a:srgbClr>
                          </a:outerShdw>
                        </a:effectLst>
                      </a:endParaRPr>
                    </a:p>
                  </a:txBody>
                  <a:tcPr marL="73235" marR="73235" marT="36617" marB="36617" anchor="ctr">
                    <a:lnL>
                      <a:noFill/>
                    </a:lnL>
                    <a:lnR>
                      <a:noFill/>
                    </a:lnR>
                    <a:lnT>
                      <a:noFill/>
                    </a:lnT>
                    <a:lnB>
                      <a:noFill/>
                    </a:lnB>
                    <a:noFill/>
                  </a:tcPr>
                </a:tc>
                <a:tc>
                  <a:txBody>
                    <a:bodyPr/>
                    <a:lstStyle/>
                    <a:p>
                      <a:pPr>
                        <a:buNone/>
                      </a:pPr>
                      <a:r>
                        <a:rPr lang="en-US" sz="2000" dirty="0">
                          <a:effectLst>
                            <a:outerShdw blurRad="38100" dist="38100" dir="2700000" algn="tl">
                              <a:srgbClr val="000000">
                                <a:alpha val="43137"/>
                              </a:srgbClr>
                            </a:outerShdw>
                          </a:effectLst>
                        </a:rPr>
                        <a:t>Always active, maintain basic functions</a:t>
                      </a:r>
                    </a:p>
                  </a:txBody>
                  <a:tcPr marL="73235" marR="73235" marT="36617" marB="36617" anchor="ctr">
                    <a:lnL>
                      <a:noFill/>
                    </a:lnL>
                    <a:lnR>
                      <a:noFill/>
                    </a:lnR>
                    <a:lnT>
                      <a:noFill/>
                    </a:lnT>
                    <a:lnB>
                      <a:noFill/>
                    </a:lnB>
                    <a:noFill/>
                  </a:tcPr>
                </a:tc>
                <a:extLst>
                  <a:ext uri="{0D108BD9-81ED-4DB2-BD59-A6C34878D82A}">
                    <a16:rowId xmlns:a16="http://schemas.microsoft.com/office/drawing/2014/main" val="897323162"/>
                  </a:ext>
                </a:extLst>
              </a:tr>
              <a:tr h="0">
                <a:tc>
                  <a:txBody>
                    <a:bodyPr/>
                    <a:lstStyle/>
                    <a:p>
                      <a:pPr>
                        <a:buNone/>
                      </a:pPr>
                      <a:r>
                        <a:rPr lang="en-US" sz="2000" b="1" dirty="0">
                          <a:effectLst>
                            <a:outerShdw blurRad="38100" dist="38100" dir="2700000" algn="tl">
                              <a:srgbClr val="000000">
                                <a:alpha val="43137"/>
                              </a:srgbClr>
                            </a:outerShdw>
                          </a:effectLst>
                        </a:rPr>
                        <a:t>Regulatory</a:t>
                      </a:r>
                      <a:endParaRPr lang="en-US" sz="2000" dirty="0">
                        <a:effectLst>
                          <a:outerShdw blurRad="38100" dist="38100" dir="2700000" algn="tl">
                            <a:srgbClr val="000000">
                              <a:alpha val="43137"/>
                            </a:srgbClr>
                          </a:outerShdw>
                        </a:effectLst>
                      </a:endParaRPr>
                    </a:p>
                  </a:txBody>
                  <a:tcPr marL="73235" marR="73235" marT="36617" marB="36617" anchor="ctr">
                    <a:lnL>
                      <a:noFill/>
                    </a:lnL>
                    <a:lnR>
                      <a:noFill/>
                    </a:lnR>
                    <a:lnT>
                      <a:noFill/>
                    </a:lnT>
                    <a:lnB>
                      <a:noFill/>
                    </a:lnB>
                    <a:noFill/>
                  </a:tcPr>
                </a:tc>
                <a:tc>
                  <a:txBody>
                    <a:bodyPr/>
                    <a:lstStyle/>
                    <a:p>
                      <a:pPr>
                        <a:buNone/>
                      </a:pPr>
                      <a:r>
                        <a:rPr lang="en-US" sz="2000" dirty="0">
                          <a:effectLst>
                            <a:outerShdw blurRad="38100" dist="38100" dir="2700000" algn="tl">
                              <a:srgbClr val="000000">
                                <a:alpha val="43137"/>
                              </a:srgbClr>
                            </a:outerShdw>
                          </a:effectLst>
                        </a:rPr>
                        <a:t>Control gene expression (e.g., transcription factors)</a:t>
                      </a:r>
                    </a:p>
                  </a:txBody>
                  <a:tcPr marL="73235" marR="73235" marT="36617" marB="36617" anchor="ctr">
                    <a:lnL>
                      <a:noFill/>
                    </a:lnL>
                    <a:lnR>
                      <a:noFill/>
                    </a:lnR>
                    <a:lnT>
                      <a:noFill/>
                    </a:lnT>
                    <a:lnB>
                      <a:noFill/>
                    </a:lnB>
                    <a:noFill/>
                  </a:tcPr>
                </a:tc>
                <a:extLst>
                  <a:ext uri="{0D108BD9-81ED-4DB2-BD59-A6C34878D82A}">
                    <a16:rowId xmlns:a16="http://schemas.microsoft.com/office/drawing/2014/main" val="2070863183"/>
                  </a:ext>
                </a:extLst>
              </a:tr>
              <a:tr h="461405">
                <a:tc>
                  <a:txBody>
                    <a:bodyPr/>
                    <a:lstStyle/>
                    <a:p>
                      <a:pPr>
                        <a:buNone/>
                      </a:pPr>
                      <a:r>
                        <a:rPr lang="en-US" sz="2000" b="1" dirty="0">
                          <a:effectLst>
                            <a:outerShdw blurRad="38100" dist="38100" dir="2700000" algn="tl">
                              <a:srgbClr val="000000">
                                <a:alpha val="43137"/>
                              </a:srgbClr>
                            </a:outerShdw>
                          </a:effectLst>
                        </a:rPr>
                        <a:t>Conserved</a:t>
                      </a:r>
                    </a:p>
                    <a:p>
                      <a:pPr>
                        <a:buNone/>
                      </a:pPr>
                      <a:endParaRPr lang="en-US" sz="2000" b="1" dirty="0">
                        <a:effectLst>
                          <a:outerShdw blurRad="38100" dist="38100" dir="2700000" algn="tl">
                            <a:srgbClr val="000000">
                              <a:alpha val="43137"/>
                            </a:srgbClr>
                          </a:outerShdw>
                        </a:effectLst>
                      </a:endParaRPr>
                    </a:p>
                    <a:p>
                      <a:pPr>
                        <a:buNone/>
                      </a:pPr>
                      <a:r>
                        <a:rPr lang="en-US" sz="2000" b="1" dirty="0">
                          <a:effectLst>
                            <a:outerShdw blurRad="38100" dist="38100" dir="2700000" algn="tl">
                              <a:srgbClr val="000000">
                                <a:alpha val="43137"/>
                              </a:srgbClr>
                            </a:outerShdw>
                          </a:effectLst>
                        </a:rPr>
                        <a:t>open reading frame</a:t>
                      </a:r>
                    </a:p>
                  </a:txBody>
                  <a:tcPr marL="73235" marR="73235" marT="36617" marB="36617" anchor="ctr">
                    <a:lnL>
                      <a:noFill/>
                    </a:lnL>
                    <a:lnR>
                      <a:noFill/>
                    </a:lnR>
                    <a:lnT>
                      <a:noFill/>
                    </a:lnT>
                    <a:lnB>
                      <a:noFill/>
                    </a:lnB>
                    <a:noFill/>
                  </a:tcPr>
                </a:tc>
                <a:tc>
                  <a:txBody>
                    <a:bodyPr/>
                    <a:lstStyle/>
                    <a:p>
                      <a:pPr>
                        <a:buNone/>
                      </a:pPr>
                      <a:endParaRPr lang="en-US" sz="2000" dirty="0">
                        <a:effectLst>
                          <a:outerShdw blurRad="38100" dist="38100" dir="2700000" algn="tl">
                            <a:srgbClr val="000000">
                              <a:alpha val="43137"/>
                            </a:srgbClr>
                          </a:outerShdw>
                        </a:effectLst>
                      </a:endParaRPr>
                    </a:p>
                    <a:p>
                      <a:pPr>
                        <a:buNone/>
                      </a:pPr>
                      <a:r>
                        <a:rPr lang="en-US" sz="2000" dirty="0">
                          <a:effectLst>
                            <a:outerShdw blurRad="38100" dist="38100" dir="2700000" algn="tl">
                              <a:srgbClr val="000000">
                                <a:alpha val="43137"/>
                              </a:srgbClr>
                            </a:outerShdw>
                          </a:effectLst>
                        </a:rPr>
                        <a:t>Essential genes found in many organisms</a:t>
                      </a:r>
                    </a:p>
                    <a:p>
                      <a:pPr>
                        <a:buNone/>
                      </a:pPr>
                      <a:endParaRPr lang="en-US" sz="2000" dirty="0">
                        <a:effectLst>
                          <a:outerShdw blurRad="38100" dist="38100" dir="2700000" algn="tl">
                            <a:srgbClr val="000000">
                              <a:alpha val="43137"/>
                            </a:srgbClr>
                          </a:outerShdw>
                        </a:effectLst>
                      </a:endParaRPr>
                    </a:p>
                    <a:p>
                      <a:pPr>
                        <a:buNone/>
                      </a:pPr>
                      <a:r>
                        <a:rPr lang="en-US" sz="2000" dirty="0">
                          <a:effectLst>
                            <a:outerShdw blurRad="38100" dist="38100" dir="2700000" algn="tl">
                              <a:srgbClr val="000000">
                                <a:alpha val="43137"/>
                              </a:srgbClr>
                            </a:outerShdw>
                          </a:effectLst>
                        </a:rPr>
                        <a:t>any sequence of bases (in DNA or RNA) that could, in theory, encode a protein.</a:t>
                      </a:r>
                    </a:p>
                    <a:p>
                      <a:pPr>
                        <a:buNone/>
                      </a:pPr>
                      <a:endParaRPr lang="en-US" sz="2000" dirty="0">
                        <a:effectLst>
                          <a:outerShdw blurRad="38100" dist="38100" dir="2700000" algn="tl">
                            <a:srgbClr val="000000">
                              <a:alpha val="43137"/>
                            </a:srgbClr>
                          </a:outerShdw>
                        </a:effectLst>
                      </a:endParaRPr>
                    </a:p>
                  </a:txBody>
                  <a:tcPr marL="73235" marR="73235" marT="36617" marB="36617" anchor="ctr">
                    <a:lnL>
                      <a:noFill/>
                    </a:lnL>
                    <a:lnR>
                      <a:noFill/>
                    </a:lnR>
                    <a:lnT>
                      <a:noFill/>
                    </a:lnT>
                    <a:lnB>
                      <a:noFill/>
                    </a:lnB>
                    <a:noFill/>
                  </a:tcPr>
                </a:tc>
                <a:extLst>
                  <a:ext uri="{0D108BD9-81ED-4DB2-BD59-A6C34878D82A}">
                    <a16:rowId xmlns:a16="http://schemas.microsoft.com/office/drawing/2014/main" val="1197725449"/>
                  </a:ext>
                </a:extLst>
              </a:tr>
              <a:tr h="461405">
                <a:tc>
                  <a:txBody>
                    <a:bodyPr/>
                    <a:lstStyle/>
                    <a:p>
                      <a:pPr>
                        <a:buNone/>
                      </a:pPr>
                      <a:r>
                        <a:rPr lang="en-US" sz="2000" b="1" dirty="0">
                          <a:effectLst>
                            <a:outerShdw blurRad="38100" dist="38100" dir="2700000" algn="tl">
                              <a:srgbClr val="000000">
                                <a:alpha val="43137"/>
                              </a:srgbClr>
                            </a:outerShdw>
                          </a:effectLst>
                        </a:rPr>
                        <a:t>Inducible</a:t>
                      </a:r>
                      <a:endParaRPr lang="en-US" sz="2000" dirty="0">
                        <a:effectLst>
                          <a:outerShdw blurRad="38100" dist="38100" dir="2700000" algn="tl">
                            <a:srgbClr val="000000">
                              <a:alpha val="43137"/>
                            </a:srgbClr>
                          </a:outerShdw>
                        </a:effectLst>
                      </a:endParaRPr>
                    </a:p>
                  </a:txBody>
                  <a:tcPr marL="73235" marR="73235" marT="36617" marB="36617" anchor="ctr">
                    <a:lnL>
                      <a:noFill/>
                    </a:lnL>
                    <a:lnR>
                      <a:noFill/>
                    </a:lnR>
                    <a:lnT>
                      <a:noFill/>
                    </a:lnT>
                    <a:lnB>
                      <a:noFill/>
                    </a:lnB>
                    <a:noFill/>
                  </a:tcPr>
                </a:tc>
                <a:tc>
                  <a:txBody>
                    <a:bodyPr/>
                    <a:lstStyle/>
                    <a:p>
                      <a:pPr>
                        <a:buNone/>
                      </a:pPr>
                      <a:r>
                        <a:rPr lang="en-US" sz="2000" dirty="0">
                          <a:effectLst>
                            <a:outerShdw blurRad="38100" dist="38100" dir="2700000" algn="tl">
                              <a:srgbClr val="000000">
                                <a:alpha val="43137"/>
                              </a:srgbClr>
                            </a:outerShdw>
                          </a:effectLst>
                        </a:rPr>
                        <a:t>Only expressed in response to stimuli</a:t>
                      </a:r>
                    </a:p>
                  </a:txBody>
                  <a:tcPr marL="73235" marR="73235" marT="36617" marB="36617" anchor="ctr">
                    <a:lnL>
                      <a:noFill/>
                    </a:lnL>
                    <a:lnR>
                      <a:noFill/>
                    </a:lnR>
                    <a:lnT>
                      <a:noFill/>
                    </a:lnT>
                    <a:lnB>
                      <a:noFill/>
                    </a:lnB>
                    <a:noFill/>
                  </a:tcPr>
                </a:tc>
                <a:extLst>
                  <a:ext uri="{0D108BD9-81ED-4DB2-BD59-A6C34878D82A}">
                    <a16:rowId xmlns:a16="http://schemas.microsoft.com/office/drawing/2014/main" val="902284837"/>
                  </a:ext>
                </a:extLst>
              </a:tr>
            </a:tbl>
          </a:graphicData>
        </a:graphic>
      </p:graphicFrame>
      <p:sp>
        <p:nvSpPr>
          <p:cNvPr id="3" name="Rectangle 1">
            <a:extLst>
              <a:ext uri="{FF2B5EF4-FFF2-40B4-BE49-F238E27FC236}">
                <a16:creationId xmlns:a16="http://schemas.microsoft.com/office/drawing/2014/main" id="{A6C5E439-0BDB-E3E7-3D56-FE850CCC0D1D}"/>
              </a:ext>
            </a:extLst>
          </p:cNvPr>
          <p:cNvSpPr>
            <a:spLocks noChangeArrowheads="1"/>
          </p:cNvSpPr>
          <p:nvPr/>
        </p:nvSpPr>
        <p:spPr bwMode="auto">
          <a:xfrm>
            <a:off x="228454" y="858828"/>
            <a:ext cx="11648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p>
        </p:txBody>
      </p:sp>
    </p:spTree>
    <p:extLst>
      <p:ext uri="{BB962C8B-B14F-4D97-AF65-F5344CB8AC3E}">
        <p14:creationId xmlns:p14="http://schemas.microsoft.com/office/powerpoint/2010/main" val="422843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A60C3-105C-2475-F75E-B15D0B6E1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7469960"/>
          </a:xfrm>
          <a:prstGeom prst="rect">
            <a:avLst/>
          </a:prstGeom>
        </p:spPr>
      </p:pic>
    </p:spTree>
    <p:extLst>
      <p:ext uri="{BB962C8B-B14F-4D97-AF65-F5344CB8AC3E}">
        <p14:creationId xmlns:p14="http://schemas.microsoft.com/office/powerpoint/2010/main" val="2986515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DE44AC1-24A6-572D-B35C-714076AA9C71}"/>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770489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311F2-4BFB-17B6-C334-833C715C6C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7846A9-FBC2-2C45-D851-5E8861873AFF}"/>
              </a:ext>
            </a:extLst>
          </p:cNvPr>
          <p:cNvSpPr/>
          <p:nvPr/>
        </p:nvSpPr>
        <p:spPr>
          <a:xfrm>
            <a:off x="76200" y="457200"/>
            <a:ext cx="7086600" cy="5632311"/>
          </a:xfrm>
          <a:prstGeom prst="rect">
            <a:avLst/>
          </a:prstGeom>
        </p:spPr>
        <p:txBody>
          <a:bodyPr wrap="square">
            <a:spAutoFit/>
          </a:bodyPr>
          <a:lstStyle/>
          <a:p>
            <a:pPr algn="just"/>
            <a:r>
              <a:rPr lang="en-US" sz="2400" b="1" dirty="0"/>
              <a:t>All genes have regulatory regions in addition to regions that code for a protein or RNA product.</a:t>
            </a:r>
          </a:p>
          <a:p>
            <a:pPr algn="just"/>
            <a:r>
              <a:rPr lang="en-US" sz="2400" b="1" dirty="0"/>
              <a:t>A regulatory region shared by almost all genes is known as the promoter. It provides a position recognized by the transcription machinery when a gene is about to be transcribed and expressed. A gene can have more than one promoter</a:t>
            </a:r>
            <a:r>
              <a:rPr lang="en-US" altLang="ko-KR" sz="1600" b="1" dirty="0">
                <a:ea typeface="Gulim" pitchFamily="34" charset="-127"/>
              </a:rPr>
              <a:t>.</a:t>
            </a:r>
          </a:p>
          <a:p>
            <a:pPr algn="just"/>
            <a:r>
              <a:rPr lang="en-US" sz="2400" b="1" dirty="0">
                <a:solidFill>
                  <a:schemeClr val="accent5"/>
                </a:solidFill>
              </a:rPr>
              <a:t>Promoter regions have a consensus sequence that is the most common sequence at this position</a:t>
            </a:r>
          </a:p>
          <a:p>
            <a:pPr algn="just"/>
            <a:r>
              <a:rPr lang="en-US" sz="2400" b="1" dirty="0"/>
              <a:t>Most regulatory regions are "upstream“ before or toward the 5' end of the transcription initiation site.</a:t>
            </a:r>
          </a:p>
          <a:p>
            <a:pPr algn="just"/>
            <a:endParaRPr lang="en-US" sz="2400" dirty="0"/>
          </a:p>
        </p:txBody>
      </p:sp>
    </p:spTree>
    <p:extLst>
      <p:ext uri="{BB962C8B-B14F-4D97-AF65-F5344CB8AC3E}">
        <p14:creationId xmlns:p14="http://schemas.microsoft.com/office/powerpoint/2010/main" val="26568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239000" cy="7232749"/>
          </a:xfrm>
          <a:prstGeom prst="rect">
            <a:avLst/>
          </a:prstGeom>
        </p:spPr>
        <p:txBody>
          <a:bodyPr wrap="square">
            <a:spAutoFit/>
          </a:bodyPr>
          <a:lstStyle/>
          <a:p>
            <a:endParaRPr lang="en-US" sz="2000" b="1" dirty="0"/>
          </a:p>
          <a:p>
            <a:pPr algn="just"/>
            <a:r>
              <a:rPr lang="en-US" sz="2000" b="1" dirty="0"/>
              <a:t>A promoter is a region of DNA that initiates transcription of a particular gene. Promoters are located near the genes they transcribe. </a:t>
            </a:r>
          </a:p>
          <a:p>
            <a:pPr algn="just"/>
            <a:endParaRPr lang="en-US" sz="2000" b="1" dirty="0"/>
          </a:p>
          <a:p>
            <a:pPr algn="just"/>
            <a:r>
              <a:rPr lang="en-US" sz="2000" b="1" dirty="0">
                <a:solidFill>
                  <a:srgbClr val="FF0000"/>
                </a:solidFill>
              </a:rPr>
              <a:t>RNA polymerase </a:t>
            </a:r>
            <a:r>
              <a:rPr lang="en-US" sz="2000" b="1" dirty="0"/>
              <a:t>is an essential enzyme that synthesizes RNA from a DNA template during the process of transcription. It reads the DNA strand in the 3′ to 5′ direction and builds a complementary RNA strand in the 5′ to 3′ direction by joining ribonucleotides (A, U, C, G).</a:t>
            </a:r>
          </a:p>
          <a:p>
            <a:pPr algn="just"/>
            <a:endParaRPr lang="en-US" sz="2000" b="1" dirty="0">
              <a:solidFill>
                <a:srgbClr val="FF0000"/>
              </a:solidFill>
            </a:endParaRPr>
          </a:p>
          <a:p>
            <a:pPr algn="just"/>
            <a:r>
              <a:rPr lang="en-US" sz="2000" b="1" dirty="0">
                <a:solidFill>
                  <a:srgbClr val="FF0000"/>
                </a:solidFill>
              </a:rPr>
              <a:t>RNA polymerase must attach to the DNA near a gene.</a:t>
            </a:r>
          </a:p>
          <a:p>
            <a:pPr algn="just"/>
            <a:r>
              <a:rPr lang="en-US" sz="2000" b="1" dirty="0"/>
              <a:t> </a:t>
            </a:r>
          </a:p>
          <a:p>
            <a:pPr algn="just"/>
            <a:r>
              <a:rPr lang="en-US" sz="2000" b="1" dirty="0"/>
              <a:t>Promoters contain specific DNA sequences and response elements that provide a secure initial binding site for RNA polymerase and for proteins called transcription factors.</a:t>
            </a:r>
          </a:p>
          <a:p>
            <a:pPr algn="just"/>
            <a:endParaRPr lang="en-US" sz="2000" b="1" dirty="0"/>
          </a:p>
          <a:p>
            <a:pPr algn="just"/>
            <a:r>
              <a:rPr lang="en-US" sz="2000" b="1" dirty="0"/>
              <a:t>These transcription factors have specific activator or repressor sequences of corresponding nucleotides that attach to specific promoters and regulate gene expression.</a:t>
            </a:r>
          </a:p>
          <a:p>
            <a:pPr marL="179705" lvl="1">
              <a:buSzPct val="100000"/>
              <a:tabLst>
                <a:tab pos="271145" algn="l"/>
              </a:tabLst>
            </a:pPr>
            <a:endParaRPr lang="en-US" sz="2400" b="1" dirty="0">
              <a:solidFill>
                <a:srgbClr val="CC0000"/>
              </a:solidFill>
            </a:endParaRPr>
          </a:p>
          <a:p>
            <a:endParaRPr lang="en-US" sz="2000" b="1" dirty="0"/>
          </a:p>
          <a:p>
            <a:endParaRPr lang="en-US" sz="2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F9F0F1-D663-EB4C-F3A5-3E067C9EFB15}"/>
              </a:ext>
            </a:extLst>
          </p:cNvPr>
          <p:cNvSpPr txBox="1"/>
          <p:nvPr/>
        </p:nvSpPr>
        <p:spPr>
          <a:xfrm>
            <a:off x="152400" y="457200"/>
            <a:ext cx="7162800" cy="6678751"/>
          </a:xfrm>
          <a:prstGeom prst="rect">
            <a:avLst/>
          </a:prstGeom>
          <a:noFill/>
        </p:spPr>
        <p:txBody>
          <a:bodyPr wrap="square">
            <a:spAutoFit/>
          </a:bodyPr>
          <a:lstStyle/>
          <a:p>
            <a:pPr algn="just"/>
            <a:r>
              <a:rPr lang="en-US" sz="2000" b="1" dirty="0">
                <a:solidFill>
                  <a:srgbClr val="FF0000"/>
                </a:solidFill>
                <a:effectLst>
                  <a:outerShdw blurRad="38100" dist="38100" dir="2700000" algn="tl">
                    <a:srgbClr val="000000">
                      <a:alpha val="43137"/>
                    </a:srgbClr>
                  </a:outerShdw>
                </a:effectLst>
              </a:rPr>
              <a:t>Bacterial RNA polymerase </a:t>
            </a:r>
            <a:r>
              <a:rPr lang="en-US" sz="2000" dirty="0">
                <a:effectLst>
                  <a:outerShdw blurRad="38100" dist="38100" dir="2700000" algn="tl">
                    <a:srgbClr val="000000">
                      <a:alpha val="43137"/>
                    </a:srgbClr>
                  </a:outerShdw>
                </a:effectLst>
              </a:rPr>
              <a:t>consists of two major components, the </a:t>
            </a:r>
            <a:r>
              <a:rPr lang="en-US" sz="2000" b="1" dirty="0">
                <a:effectLst>
                  <a:outerShdw blurRad="38100" dist="38100" dir="2700000" algn="tl">
                    <a:srgbClr val="000000">
                      <a:alpha val="43137"/>
                    </a:srgbClr>
                  </a:outerShdw>
                </a:effectLst>
              </a:rPr>
              <a:t>core enzyme </a:t>
            </a:r>
            <a:r>
              <a:rPr lang="en-US" sz="2000" dirty="0">
                <a:effectLst>
                  <a:outerShdw blurRad="38100" dist="38100" dir="2700000" algn="tl">
                    <a:srgbClr val="000000">
                      <a:alpha val="43137"/>
                    </a:srgbClr>
                  </a:outerShdw>
                </a:effectLst>
              </a:rPr>
              <a:t>(itself made of four subunits) and </a:t>
            </a:r>
            <a:r>
              <a:rPr lang="en-US" sz="2000" b="1" dirty="0">
                <a:effectLst>
                  <a:outerShdw blurRad="38100" dist="38100" dir="2700000" algn="tl">
                    <a:srgbClr val="000000">
                      <a:alpha val="43137"/>
                    </a:srgbClr>
                  </a:outerShdw>
                </a:effectLst>
              </a:rPr>
              <a:t>the sigma subunit.</a:t>
            </a:r>
          </a:p>
          <a:p>
            <a:pPr algn="just"/>
            <a:endParaRPr lang="en-US" sz="2000" b="1" dirty="0">
              <a:effectLst>
                <a:outerShdw blurRad="38100" dist="38100" dir="2700000" algn="tl">
                  <a:srgbClr val="000000">
                    <a:alpha val="43137"/>
                  </a:srgbClr>
                </a:outerShdw>
              </a:effectLst>
            </a:endParaRPr>
          </a:p>
          <a:p>
            <a:pPr algn="just"/>
            <a:r>
              <a:rPr lang="en-US" sz="2000" b="1" dirty="0">
                <a:effectLst>
                  <a:outerShdw blurRad="38100" dist="38100" dir="2700000" algn="tl">
                    <a:srgbClr val="000000">
                      <a:alpha val="43137"/>
                    </a:srgbClr>
                  </a:outerShdw>
                </a:effectLst>
              </a:rPr>
              <a:t>The core enzyme is responsible </a:t>
            </a:r>
            <a:r>
              <a:rPr lang="en-US" sz="2000" dirty="0">
                <a:effectLst>
                  <a:outerShdw blurRad="38100" dist="38100" dir="2700000" algn="tl">
                    <a:srgbClr val="000000">
                      <a:alpha val="43137"/>
                    </a:srgbClr>
                  </a:outerShdw>
                </a:effectLst>
              </a:rPr>
              <a:t>for RNA synthesis, whereas the sigma subunit is largely responsible for recognizing the promoter.</a:t>
            </a:r>
          </a:p>
          <a:p>
            <a:pPr algn="just"/>
            <a:endParaRPr lang="en-US" sz="2000" dirty="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The sigma subunit recognizes two special sequences of bases in the promoter region of the coding (non-template) strand of the DNA.</a:t>
            </a:r>
          </a:p>
          <a:p>
            <a:pPr algn="just"/>
            <a:r>
              <a:rPr lang="en-US" sz="2000" dirty="0">
                <a:effectLst>
                  <a:outerShdw blurRad="38100" dist="38100" dir="2700000" algn="tl">
                    <a:srgbClr val="000000">
                      <a:alpha val="43137"/>
                    </a:srgbClr>
                  </a:outerShdw>
                </a:effectLst>
              </a:rPr>
              <a:t> </a:t>
            </a:r>
          </a:p>
          <a:p>
            <a:pPr algn="just"/>
            <a:r>
              <a:rPr lang="en-US" sz="2000" dirty="0">
                <a:effectLst>
                  <a:outerShdw blurRad="38100" dist="38100" dir="2700000" algn="tl">
                    <a:srgbClr val="000000">
                      <a:alpha val="43137"/>
                    </a:srgbClr>
                  </a:outerShdw>
                </a:effectLst>
              </a:rPr>
              <a:t>These are known as the -10 sequence and the -35 sequence.</a:t>
            </a:r>
          </a:p>
          <a:p>
            <a:pPr algn="just"/>
            <a:endParaRPr lang="en-US" sz="2000" dirty="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 Core Enzyme = </a:t>
            </a:r>
            <a:r>
              <a:rPr lang="el-GR" sz="2000" dirty="0">
                <a:effectLst>
                  <a:outerShdw blurRad="38100" dist="38100" dir="2700000" algn="tl">
                    <a:srgbClr val="000000">
                      <a:alpha val="43137"/>
                    </a:srgbClr>
                  </a:outerShdw>
                </a:effectLst>
              </a:rPr>
              <a:t>α₂ββ′ω → </a:t>
            </a:r>
            <a:r>
              <a:rPr lang="en-US" sz="2000" dirty="0">
                <a:effectLst>
                  <a:outerShdw blurRad="38100" dist="38100" dir="2700000" algn="tl">
                    <a:srgbClr val="000000">
                      <a:alpha val="43137"/>
                    </a:srgbClr>
                  </a:outerShdw>
                </a:effectLst>
              </a:rPr>
              <a:t>Can elongate RNA but needs </a:t>
            </a:r>
            <a:r>
              <a:rPr lang="el-GR" sz="2000" dirty="0">
                <a:effectLst>
                  <a:outerShdw blurRad="38100" dist="38100" dir="2700000" algn="tl">
                    <a:srgbClr val="000000">
                      <a:alpha val="43137"/>
                    </a:srgbClr>
                  </a:outerShdw>
                </a:effectLst>
              </a:rPr>
              <a:t>σ </a:t>
            </a:r>
            <a:r>
              <a:rPr lang="en-US" sz="2000" dirty="0">
                <a:effectLst>
                  <a:outerShdw blurRad="38100" dist="38100" dir="2700000" algn="tl">
                    <a:srgbClr val="000000">
                      <a:alpha val="43137"/>
                    </a:srgbClr>
                  </a:outerShdw>
                </a:effectLst>
              </a:rPr>
              <a:t>to start</a:t>
            </a:r>
          </a:p>
          <a:p>
            <a:pPr algn="just"/>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 Holoenzyme = </a:t>
            </a:r>
            <a:r>
              <a:rPr lang="el-GR" sz="2000" dirty="0">
                <a:effectLst>
                  <a:outerShdw blurRad="38100" dist="38100" dir="2700000" algn="tl">
                    <a:srgbClr val="000000">
                      <a:alpha val="43137"/>
                    </a:srgbClr>
                  </a:outerShdw>
                </a:effectLst>
              </a:rPr>
              <a:t>α₂ββ′ω + σ → </a:t>
            </a:r>
            <a:r>
              <a:rPr lang="en-US" sz="2000" dirty="0">
                <a:effectLst>
                  <a:outerShdw blurRad="38100" dist="38100" dir="2700000" algn="tl">
                    <a:srgbClr val="000000">
                      <a:alpha val="43137"/>
                    </a:srgbClr>
                  </a:outerShdw>
                </a:effectLst>
              </a:rPr>
              <a:t>Capable of initiating transcription</a:t>
            </a:r>
          </a:p>
          <a:p>
            <a:pPr algn="just"/>
            <a:endParaRPr lang="en-US" sz="2400" dirty="0">
              <a:effectLst>
                <a:outerShdw blurRad="38100" dist="38100" dir="2700000" algn="tl">
                  <a:srgbClr val="000000">
                    <a:alpha val="43137"/>
                  </a:srgbClr>
                </a:outerShdw>
              </a:effectLst>
            </a:endParaRPr>
          </a:p>
          <a:p>
            <a:pPr algn="just"/>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4747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2FBD10-642B-A007-A735-F1E1ADFC9CB4}"/>
              </a:ext>
            </a:extLst>
          </p:cNvPr>
          <p:cNvGraphicFramePr>
            <a:graphicFrameLocks noGrp="1"/>
          </p:cNvGraphicFramePr>
          <p:nvPr>
            <p:extLst>
              <p:ext uri="{D42A27DB-BD31-4B8C-83A1-F6EECF244321}">
                <p14:modId xmlns:p14="http://schemas.microsoft.com/office/powerpoint/2010/main" val="3338216917"/>
              </p:ext>
            </p:extLst>
          </p:nvPr>
        </p:nvGraphicFramePr>
        <p:xfrm>
          <a:off x="130629" y="1036320"/>
          <a:ext cx="7336971" cy="4297680"/>
        </p:xfrm>
        <a:graphic>
          <a:graphicData uri="http://schemas.openxmlformats.org/drawingml/2006/table">
            <a:tbl>
              <a:tblPr/>
              <a:tblGrid>
                <a:gridCol w="2371032">
                  <a:extLst>
                    <a:ext uri="{9D8B030D-6E8A-4147-A177-3AD203B41FA5}">
                      <a16:colId xmlns:a16="http://schemas.microsoft.com/office/drawing/2014/main" val="787715018"/>
                    </a:ext>
                  </a:extLst>
                </a:gridCol>
                <a:gridCol w="2136982">
                  <a:extLst>
                    <a:ext uri="{9D8B030D-6E8A-4147-A177-3AD203B41FA5}">
                      <a16:colId xmlns:a16="http://schemas.microsoft.com/office/drawing/2014/main" val="3113935473"/>
                    </a:ext>
                  </a:extLst>
                </a:gridCol>
                <a:gridCol w="2828957">
                  <a:extLst>
                    <a:ext uri="{9D8B030D-6E8A-4147-A177-3AD203B41FA5}">
                      <a16:colId xmlns:a16="http://schemas.microsoft.com/office/drawing/2014/main" val="142402415"/>
                    </a:ext>
                  </a:extLst>
                </a:gridCol>
              </a:tblGrid>
              <a:tr h="426720">
                <a:tc>
                  <a:txBody>
                    <a:bodyPr/>
                    <a:lstStyle/>
                    <a:p>
                      <a:pPr algn="ctr">
                        <a:buNone/>
                      </a:pPr>
                      <a:r>
                        <a:rPr lang="en-US" sz="2400" u="sng" dirty="0">
                          <a:solidFill>
                            <a:srgbClr val="FF0000"/>
                          </a:solidFill>
                          <a:effectLst>
                            <a:outerShdw blurRad="38100" dist="38100" dir="2700000" algn="tl">
                              <a:srgbClr val="000000">
                                <a:alpha val="43137"/>
                              </a:srgbClr>
                            </a:outerShdw>
                          </a:effectLst>
                        </a:rPr>
                        <a:t>RNA Polymerase</a:t>
                      </a:r>
                    </a:p>
                  </a:txBody>
                  <a:tcPr anchor="ctr">
                    <a:lnL>
                      <a:noFill/>
                    </a:lnL>
                    <a:lnR>
                      <a:noFill/>
                    </a:lnR>
                    <a:lnT>
                      <a:noFill/>
                    </a:lnT>
                    <a:lnB>
                      <a:noFill/>
                    </a:lnB>
                    <a:noFill/>
                  </a:tcPr>
                </a:tc>
                <a:tc>
                  <a:txBody>
                    <a:bodyPr/>
                    <a:lstStyle/>
                    <a:p>
                      <a:pPr algn="ctr">
                        <a:buNone/>
                      </a:pPr>
                      <a:r>
                        <a:rPr lang="en-US" sz="2400" u="sng" dirty="0">
                          <a:solidFill>
                            <a:srgbClr val="FF0000"/>
                          </a:solidFill>
                          <a:effectLst>
                            <a:outerShdw blurRad="38100" dist="38100" dir="2700000" algn="tl">
                              <a:srgbClr val="000000">
                                <a:alpha val="43137"/>
                              </a:srgbClr>
                            </a:outerShdw>
                          </a:effectLst>
                        </a:rPr>
                        <a:t>Function</a:t>
                      </a:r>
                    </a:p>
                  </a:txBody>
                  <a:tcPr anchor="ctr">
                    <a:lnL>
                      <a:noFill/>
                    </a:lnL>
                    <a:lnR>
                      <a:noFill/>
                    </a:lnR>
                    <a:lnT>
                      <a:noFill/>
                    </a:lnT>
                    <a:lnB>
                      <a:noFill/>
                    </a:lnB>
                    <a:noFill/>
                  </a:tcPr>
                </a:tc>
                <a:tc>
                  <a:txBody>
                    <a:bodyPr/>
                    <a:lstStyle/>
                    <a:p>
                      <a:pPr algn="ctr">
                        <a:buNone/>
                      </a:pPr>
                      <a:r>
                        <a:rPr lang="en-US" sz="2400" u="sng" dirty="0">
                          <a:solidFill>
                            <a:srgbClr val="FF0000"/>
                          </a:solidFill>
                          <a:effectLst>
                            <a:outerShdw blurRad="38100" dist="38100" dir="2700000" algn="tl">
                              <a:srgbClr val="000000">
                                <a:alpha val="43137"/>
                              </a:srgbClr>
                            </a:outerShdw>
                          </a:effectLst>
                        </a:rPr>
                        <a:t>Transcribes</a:t>
                      </a:r>
                    </a:p>
                  </a:txBody>
                  <a:tcPr anchor="ctr">
                    <a:lnL>
                      <a:noFill/>
                    </a:lnL>
                    <a:lnR>
                      <a:noFill/>
                    </a:lnR>
                    <a:lnT>
                      <a:noFill/>
                    </a:lnT>
                    <a:lnB>
                      <a:noFill/>
                    </a:lnB>
                    <a:noFill/>
                  </a:tcPr>
                </a:tc>
                <a:extLst>
                  <a:ext uri="{0D108BD9-81ED-4DB2-BD59-A6C34878D82A}">
                    <a16:rowId xmlns:a16="http://schemas.microsoft.com/office/drawing/2014/main" val="2684373891"/>
                  </a:ext>
                </a:extLst>
              </a:tr>
              <a:tr h="1066800">
                <a:tc>
                  <a:txBody>
                    <a:bodyPr/>
                    <a:lstStyle/>
                    <a:p>
                      <a:pPr algn="ctr">
                        <a:buNone/>
                      </a:pPr>
                      <a:r>
                        <a:rPr lang="en-US" sz="2000" b="1">
                          <a:effectLst>
                            <a:outerShdw blurRad="38100" dist="38100" dir="2700000" algn="tl">
                              <a:srgbClr val="000000">
                                <a:alpha val="43137"/>
                              </a:srgbClr>
                            </a:outerShdw>
                          </a:effectLst>
                        </a:rPr>
                        <a:t>RNA Polymerase I</a:t>
                      </a:r>
                      <a:endParaRPr lang="en-US" sz="2000">
                        <a:effectLst>
                          <a:outerShdw blurRad="38100" dist="38100" dir="2700000" algn="tl">
                            <a:srgbClr val="000000">
                              <a:alpha val="43137"/>
                            </a:srgbClr>
                          </a:outerShdw>
                        </a:effectLst>
                      </a:endParaRPr>
                    </a:p>
                  </a:txBody>
                  <a:tcPr anchor="ctr">
                    <a:lnL>
                      <a:noFill/>
                    </a:lnL>
                    <a:lnR>
                      <a:noFill/>
                    </a:lnR>
                    <a:lnT>
                      <a:noFill/>
                    </a:lnT>
                    <a:lnB>
                      <a:noFill/>
                    </a:lnB>
                    <a:noFill/>
                  </a:tcPr>
                </a:tc>
                <a:tc>
                  <a:txBody>
                    <a:bodyPr/>
                    <a:lstStyle/>
                    <a:p>
                      <a:pPr algn="ctr">
                        <a:buNone/>
                      </a:pPr>
                      <a:r>
                        <a:rPr lang="en-US" sz="2000" dirty="0">
                          <a:effectLst>
                            <a:outerShdw blurRad="38100" dist="38100" dir="2700000" algn="tl">
                              <a:srgbClr val="000000">
                                <a:alpha val="43137"/>
                              </a:srgbClr>
                            </a:outerShdw>
                          </a:effectLst>
                        </a:rPr>
                        <a:t>Synthesizes rRNA</a:t>
                      </a:r>
                    </a:p>
                  </a:txBody>
                  <a:tcPr anchor="ctr">
                    <a:lnL>
                      <a:noFill/>
                    </a:lnL>
                    <a:lnR>
                      <a:noFill/>
                    </a:lnR>
                    <a:lnT>
                      <a:noFill/>
                    </a:lnT>
                    <a:lnB>
                      <a:noFill/>
                    </a:lnB>
                    <a:noFill/>
                  </a:tcPr>
                </a:tc>
                <a:tc>
                  <a:txBody>
                    <a:bodyPr/>
                    <a:lstStyle/>
                    <a:p>
                      <a:pPr algn="ctr">
                        <a:buNone/>
                      </a:pPr>
                      <a:r>
                        <a:rPr lang="en-US" sz="2000" dirty="0">
                          <a:effectLst>
                            <a:outerShdw blurRad="38100" dist="38100" dir="2700000" algn="tl">
                              <a:srgbClr val="000000">
                                <a:alpha val="43137"/>
                              </a:srgbClr>
                            </a:outerShdw>
                          </a:effectLst>
                        </a:rPr>
                        <a:t>Most </a:t>
                      </a:r>
                      <a:r>
                        <a:rPr lang="en-US" sz="2000" b="1" dirty="0">
                          <a:effectLst>
                            <a:outerShdw blurRad="38100" dist="38100" dir="2700000" algn="tl">
                              <a:srgbClr val="000000">
                                <a:alpha val="43137"/>
                              </a:srgbClr>
                            </a:outerShdw>
                          </a:effectLst>
                        </a:rPr>
                        <a:t>ribosomal RNAs</a:t>
                      </a:r>
                      <a:endParaRPr lang="en-US" sz="2000" dirty="0">
                        <a:effectLst>
                          <a:outerShdw blurRad="38100" dist="38100" dir="2700000" algn="tl">
                            <a:srgbClr val="000000">
                              <a:alpha val="43137"/>
                            </a:srgbClr>
                          </a:outerShdw>
                        </a:effectLst>
                      </a:endParaRPr>
                    </a:p>
                  </a:txBody>
                  <a:tcPr anchor="ctr">
                    <a:lnL>
                      <a:noFill/>
                    </a:lnL>
                    <a:lnR>
                      <a:noFill/>
                    </a:lnR>
                    <a:lnT>
                      <a:noFill/>
                    </a:lnT>
                    <a:lnB>
                      <a:noFill/>
                    </a:lnB>
                    <a:noFill/>
                  </a:tcPr>
                </a:tc>
                <a:extLst>
                  <a:ext uri="{0D108BD9-81ED-4DB2-BD59-A6C34878D82A}">
                    <a16:rowId xmlns:a16="http://schemas.microsoft.com/office/drawing/2014/main" val="622354232"/>
                  </a:ext>
                </a:extLst>
              </a:tr>
              <a:tr h="1706880">
                <a:tc>
                  <a:txBody>
                    <a:bodyPr/>
                    <a:lstStyle/>
                    <a:p>
                      <a:pPr algn="ctr">
                        <a:buNone/>
                      </a:pPr>
                      <a:r>
                        <a:rPr lang="en-US" sz="2000" b="1" dirty="0">
                          <a:effectLst>
                            <a:outerShdw blurRad="38100" dist="38100" dir="2700000" algn="tl">
                              <a:srgbClr val="000000">
                                <a:alpha val="43137"/>
                              </a:srgbClr>
                            </a:outerShdw>
                          </a:effectLst>
                        </a:rPr>
                        <a:t>RNA Polymerase II</a:t>
                      </a:r>
                      <a:endParaRPr lang="en-US" sz="2000" dirty="0">
                        <a:effectLst>
                          <a:outerShdw blurRad="38100" dist="38100" dir="2700000" algn="tl">
                            <a:srgbClr val="000000">
                              <a:alpha val="43137"/>
                            </a:srgbClr>
                          </a:outerShdw>
                        </a:effectLst>
                      </a:endParaRPr>
                    </a:p>
                  </a:txBody>
                  <a:tcPr anchor="ctr">
                    <a:lnL>
                      <a:noFill/>
                    </a:lnL>
                    <a:lnR>
                      <a:noFill/>
                    </a:lnR>
                    <a:lnT>
                      <a:noFill/>
                    </a:lnT>
                    <a:lnB>
                      <a:noFill/>
                    </a:lnB>
                    <a:noFill/>
                  </a:tcPr>
                </a:tc>
                <a:tc>
                  <a:txBody>
                    <a:bodyPr/>
                    <a:lstStyle/>
                    <a:p>
                      <a:pPr algn="ctr">
                        <a:buNone/>
                      </a:pPr>
                      <a:r>
                        <a:rPr lang="en-US" sz="2000" dirty="0">
                          <a:effectLst>
                            <a:outerShdw blurRad="38100" dist="38100" dir="2700000" algn="tl">
                              <a:srgbClr val="000000">
                                <a:alpha val="43137"/>
                              </a:srgbClr>
                            </a:outerShdw>
                          </a:effectLst>
                        </a:rPr>
                        <a:t>Synthesizes mRNA</a:t>
                      </a:r>
                    </a:p>
                  </a:txBody>
                  <a:tcPr anchor="ctr">
                    <a:lnL>
                      <a:noFill/>
                    </a:lnL>
                    <a:lnR>
                      <a:noFill/>
                    </a:lnR>
                    <a:lnT>
                      <a:noFill/>
                    </a:lnT>
                    <a:lnB>
                      <a:noFill/>
                    </a:lnB>
                    <a:noFill/>
                  </a:tcPr>
                </a:tc>
                <a:tc>
                  <a:txBody>
                    <a:bodyPr/>
                    <a:lstStyle/>
                    <a:p>
                      <a:pPr algn="ctr">
                        <a:buNone/>
                      </a:pPr>
                      <a:r>
                        <a:rPr lang="en-US" sz="2000" dirty="0">
                          <a:effectLst>
                            <a:outerShdw blurRad="38100" dist="38100" dir="2700000" algn="tl">
                              <a:srgbClr val="000000">
                                <a:alpha val="43137"/>
                              </a:srgbClr>
                            </a:outerShdw>
                          </a:effectLst>
                        </a:rPr>
                        <a:t>All </a:t>
                      </a:r>
                      <a:r>
                        <a:rPr lang="en-US" sz="2000" b="1" dirty="0">
                          <a:effectLst>
                            <a:outerShdw blurRad="38100" dist="38100" dir="2700000" algn="tl">
                              <a:srgbClr val="000000">
                                <a:alpha val="43137"/>
                              </a:srgbClr>
                            </a:outerShdw>
                          </a:effectLst>
                        </a:rPr>
                        <a:t>protein-coding genes</a:t>
                      </a:r>
                      <a:r>
                        <a:rPr lang="en-US" sz="2000" dirty="0">
                          <a:effectLst>
                            <a:outerShdw blurRad="38100" dist="38100" dir="2700000" algn="tl">
                              <a:srgbClr val="000000">
                                <a:alpha val="43137"/>
                              </a:srgbClr>
                            </a:outerShdw>
                          </a:effectLst>
                        </a:rPr>
                        <a:t> (mRNA), and some small nuclear RNAs (snRNAs)</a:t>
                      </a:r>
                    </a:p>
                  </a:txBody>
                  <a:tcPr anchor="ctr">
                    <a:lnL>
                      <a:noFill/>
                    </a:lnL>
                    <a:lnR>
                      <a:noFill/>
                    </a:lnR>
                    <a:lnT>
                      <a:noFill/>
                    </a:lnT>
                    <a:lnB>
                      <a:noFill/>
                    </a:lnB>
                    <a:noFill/>
                  </a:tcPr>
                </a:tc>
                <a:extLst>
                  <a:ext uri="{0D108BD9-81ED-4DB2-BD59-A6C34878D82A}">
                    <a16:rowId xmlns:a16="http://schemas.microsoft.com/office/drawing/2014/main" val="804077938"/>
                  </a:ext>
                </a:extLst>
              </a:tr>
              <a:tr h="1066800">
                <a:tc>
                  <a:txBody>
                    <a:bodyPr/>
                    <a:lstStyle/>
                    <a:p>
                      <a:pPr algn="ctr">
                        <a:buNone/>
                      </a:pPr>
                      <a:r>
                        <a:rPr lang="en-US" sz="2000" b="1">
                          <a:effectLst>
                            <a:outerShdw blurRad="38100" dist="38100" dir="2700000" algn="tl">
                              <a:srgbClr val="000000">
                                <a:alpha val="43137"/>
                              </a:srgbClr>
                            </a:outerShdw>
                          </a:effectLst>
                        </a:rPr>
                        <a:t>RNA Polymerase III</a:t>
                      </a:r>
                      <a:endParaRPr lang="en-US" sz="2000">
                        <a:effectLst>
                          <a:outerShdw blurRad="38100" dist="38100" dir="2700000" algn="tl">
                            <a:srgbClr val="000000">
                              <a:alpha val="43137"/>
                            </a:srgbClr>
                          </a:outerShdw>
                        </a:effectLst>
                      </a:endParaRPr>
                    </a:p>
                  </a:txBody>
                  <a:tcPr anchor="ctr">
                    <a:lnL>
                      <a:noFill/>
                    </a:lnL>
                    <a:lnR>
                      <a:noFill/>
                    </a:lnR>
                    <a:lnT>
                      <a:noFill/>
                    </a:lnT>
                    <a:lnB>
                      <a:noFill/>
                    </a:lnB>
                    <a:noFill/>
                  </a:tcPr>
                </a:tc>
                <a:tc>
                  <a:txBody>
                    <a:bodyPr/>
                    <a:lstStyle/>
                    <a:p>
                      <a:pPr algn="ctr">
                        <a:buNone/>
                      </a:pPr>
                      <a:r>
                        <a:rPr lang="en-US" sz="2000">
                          <a:effectLst>
                            <a:outerShdw blurRad="38100" dist="38100" dir="2700000" algn="tl">
                              <a:srgbClr val="000000">
                                <a:alpha val="43137"/>
                              </a:srgbClr>
                            </a:outerShdw>
                          </a:effectLst>
                        </a:rPr>
                        <a:t>Synthesizes tRNA and small RNAs</a:t>
                      </a:r>
                    </a:p>
                  </a:txBody>
                  <a:tcPr anchor="ctr">
                    <a:lnL>
                      <a:noFill/>
                    </a:lnL>
                    <a:lnR>
                      <a:noFill/>
                    </a:lnR>
                    <a:lnT>
                      <a:noFill/>
                    </a:lnT>
                    <a:lnB>
                      <a:noFill/>
                    </a:lnB>
                    <a:noFill/>
                  </a:tcPr>
                </a:tc>
                <a:tc>
                  <a:txBody>
                    <a:bodyPr/>
                    <a:lstStyle/>
                    <a:p>
                      <a:pPr algn="ctr">
                        <a:buNone/>
                      </a:pPr>
                      <a:r>
                        <a:rPr lang="en-US" sz="2000" b="1" dirty="0">
                          <a:effectLst>
                            <a:outerShdw blurRad="38100" dist="38100" dir="2700000" algn="tl">
                              <a:srgbClr val="000000">
                                <a:alpha val="43137"/>
                              </a:srgbClr>
                            </a:outerShdw>
                          </a:effectLst>
                        </a:rPr>
                        <a:t>tRNA</a:t>
                      </a:r>
                      <a:r>
                        <a:rPr lang="en-US" sz="2000" dirty="0">
                          <a:effectLst>
                            <a:outerShdw blurRad="38100" dist="38100" dir="2700000" algn="tl">
                              <a:srgbClr val="000000">
                                <a:alpha val="43137"/>
                              </a:srgbClr>
                            </a:outerShdw>
                          </a:effectLst>
                        </a:rPr>
                        <a:t>, 5S rRNA, and other small RNAs</a:t>
                      </a:r>
                    </a:p>
                  </a:txBody>
                  <a:tcPr anchor="ctr">
                    <a:lnL>
                      <a:noFill/>
                    </a:lnL>
                    <a:lnR>
                      <a:noFill/>
                    </a:lnR>
                    <a:lnT>
                      <a:noFill/>
                    </a:lnT>
                    <a:lnB>
                      <a:noFill/>
                    </a:lnB>
                    <a:noFill/>
                  </a:tcPr>
                </a:tc>
                <a:extLst>
                  <a:ext uri="{0D108BD9-81ED-4DB2-BD59-A6C34878D82A}">
                    <a16:rowId xmlns:a16="http://schemas.microsoft.com/office/drawing/2014/main" val="174697884"/>
                  </a:ext>
                </a:extLst>
              </a:tr>
            </a:tbl>
          </a:graphicData>
        </a:graphic>
      </p:graphicFrame>
    </p:spTree>
    <p:extLst>
      <p:ext uri="{BB962C8B-B14F-4D97-AF65-F5344CB8AC3E}">
        <p14:creationId xmlns:p14="http://schemas.microsoft.com/office/powerpoint/2010/main" val="1197771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9E3A1-F500-584D-3708-2EB81230AD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2C03968-8B8F-CBB5-EBBD-0BF537F7B794}"/>
              </a:ext>
            </a:extLst>
          </p:cNvPr>
          <p:cNvSpPr/>
          <p:nvPr/>
        </p:nvSpPr>
        <p:spPr>
          <a:xfrm>
            <a:off x="0" y="1"/>
            <a:ext cx="7543800" cy="6370975"/>
          </a:xfrm>
          <a:prstGeom prst="rect">
            <a:avLst/>
          </a:prstGeom>
        </p:spPr>
        <p:txBody>
          <a:bodyPr wrap="square">
            <a:spAutoFit/>
          </a:bodyPr>
          <a:lstStyle/>
          <a:p>
            <a:pPr algn="just"/>
            <a:endParaRPr lang="en-US" sz="2000" b="1" dirty="0"/>
          </a:p>
          <a:p>
            <a:pPr algn="ctr">
              <a:buSzPct val="100000"/>
              <a:tabLst>
                <a:tab pos="271145" algn="l"/>
              </a:tabLst>
            </a:pPr>
            <a:r>
              <a:rPr lang="en-US" sz="3600" b="1" u="sng" dirty="0">
                <a:solidFill>
                  <a:srgbClr val="FF0000"/>
                </a:solidFill>
              </a:rPr>
              <a:t>Types of </a:t>
            </a:r>
            <a:r>
              <a:rPr lang="en-US" sz="3600" b="1" u="sng" dirty="0">
                <a:solidFill>
                  <a:srgbClr val="FF0000"/>
                </a:solidFill>
                <a:sym typeface="+mn-ea"/>
              </a:rPr>
              <a:t>promoters</a:t>
            </a:r>
          </a:p>
          <a:p>
            <a:pPr indent="-277495" algn="just">
              <a:buSzPct val="100000"/>
              <a:buFont typeface="Wingdings" panose="05000000000000000000" pitchFamily="2" charset="2"/>
              <a:buChar char=""/>
              <a:tabLst>
                <a:tab pos="271145" algn="l"/>
              </a:tabLst>
            </a:pPr>
            <a:endParaRPr lang="en-US" sz="2400" b="1" u="sng" dirty="0">
              <a:solidFill>
                <a:srgbClr val="CC0000"/>
              </a:solidFill>
            </a:endParaRPr>
          </a:p>
          <a:p>
            <a:pPr marL="342900" indent="-342900" algn="just">
              <a:buSzPct val="100000"/>
              <a:buFont typeface="Arial" panose="020B0604020202020204" pitchFamily="34" charset="0"/>
              <a:buChar char="•"/>
              <a:tabLst>
                <a:tab pos="271145" algn="l"/>
              </a:tabLst>
            </a:pPr>
            <a:r>
              <a:rPr lang="en-US" sz="2400" b="1" u="sng" dirty="0"/>
              <a:t>Proximal promoter</a:t>
            </a:r>
            <a:r>
              <a:rPr lang="en-US" sz="2400" b="1" dirty="0"/>
              <a:t> - the proximal sequence upstream of the gene that tends to contain primary regulatory elements.</a:t>
            </a:r>
          </a:p>
          <a:p>
            <a:pPr marL="342900" indent="-342900" algn="just">
              <a:buSzPct val="100000"/>
              <a:buFont typeface="Arial" panose="020B0604020202020204" pitchFamily="34" charset="0"/>
              <a:buChar char="•"/>
              <a:tabLst>
                <a:tab pos="271145" algn="l"/>
              </a:tabLst>
            </a:pPr>
            <a:r>
              <a:rPr lang="en-US" sz="2400" b="1" dirty="0">
                <a:hlinkClick r:id="rId2" tooltip="Distal promoter (page does not exist)">
                  <a:extLst>
                    <a:ext uri="{A12FA001-AC4F-418D-AE19-62706E023703}">
                      <ahyp:hlinkClr xmlns:ahyp="http://schemas.microsoft.com/office/drawing/2018/hyperlinkcolor" val="tx"/>
                    </a:ext>
                  </a:extLst>
                </a:hlinkClick>
              </a:rPr>
              <a:t>Distal promoter</a:t>
            </a:r>
            <a:r>
              <a:rPr lang="en-US" sz="2400" b="1" dirty="0"/>
              <a:t> - the distal sequence upstream of the gene that may contain additional regulatory elements, often with a weaker influence than the proximal promoter.</a:t>
            </a:r>
          </a:p>
          <a:p>
            <a:pPr marL="342900" indent="-342900" algn="just">
              <a:buSzPct val="100000"/>
              <a:buFont typeface="Arial" panose="020B0604020202020204" pitchFamily="34" charset="0"/>
              <a:buChar char="•"/>
              <a:tabLst>
                <a:tab pos="271145" algn="l"/>
              </a:tabLst>
            </a:pPr>
            <a:r>
              <a:rPr lang="en-US" sz="2400" b="1" dirty="0"/>
              <a:t>Anything further upstream (but not an enhancer), Specific transcription factor binding sites.</a:t>
            </a:r>
          </a:p>
          <a:p>
            <a:pPr marL="342900" indent="-342900" algn="just">
              <a:buSzPct val="100000"/>
              <a:buFont typeface="Arial" panose="020B0604020202020204" pitchFamily="34" charset="0"/>
              <a:buChar char="•"/>
              <a:tabLst>
                <a:tab pos="271145" algn="l"/>
              </a:tabLst>
            </a:pPr>
            <a:endParaRPr lang="en-US" sz="2400" b="1" dirty="0"/>
          </a:p>
          <a:p>
            <a:pPr marL="342900" indent="-342900" algn="just">
              <a:buSzPct val="100000"/>
              <a:buFont typeface="Arial" panose="020B0604020202020204" pitchFamily="34" charset="0"/>
              <a:buChar char="•"/>
              <a:tabLst>
                <a:tab pos="271145" algn="l"/>
              </a:tabLst>
            </a:pPr>
            <a:r>
              <a:rPr lang="en-US" sz="2400" b="1" dirty="0">
                <a:solidFill>
                  <a:srgbClr val="CC0000"/>
                </a:solidFill>
              </a:rPr>
              <a:t>The strength of a promoter depends partly on how closely it matches the ideal consensus sequence.</a:t>
            </a:r>
          </a:p>
          <a:p>
            <a:pPr algn="just"/>
            <a:endParaRPr lang="en-US" sz="2000" b="1" dirty="0"/>
          </a:p>
          <a:p>
            <a:pPr algn="just"/>
            <a:endParaRPr lang="en-US" sz="2000" b="1" dirty="0"/>
          </a:p>
        </p:txBody>
      </p:sp>
    </p:spTree>
    <p:extLst>
      <p:ext uri="{BB962C8B-B14F-4D97-AF65-F5344CB8AC3E}">
        <p14:creationId xmlns:p14="http://schemas.microsoft.com/office/powerpoint/2010/main" val="98824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664"/>
            <a:ext cx="7467600" cy="541686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n-ea"/>
                <a:cs typeface="+mn-cs"/>
              </a:rPr>
              <a:t>Prokaryotic promoters</a:t>
            </a:r>
          </a:p>
          <a:p>
            <a:pPr algn="just"/>
            <a:endParaRPr lang="en-US" sz="2400" dirty="0">
              <a:solidFill>
                <a:schemeClr val="tx1"/>
              </a:solidFill>
              <a:effectLst>
                <a:outerShdw blurRad="38100" dist="38100" dir="2700000" algn="tl">
                  <a:srgbClr val="000000">
                    <a:alpha val="43137"/>
                  </a:srgbClr>
                </a:outerShdw>
              </a:effectLst>
              <a:latin typeface="+mj-lt"/>
            </a:endParaRPr>
          </a:p>
          <a:p>
            <a:pPr algn="just"/>
            <a:r>
              <a:rPr lang="en-US" sz="2400" dirty="0">
                <a:solidFill>
                  <a:schemeClr val="tx1"/>
                </a:solidFill>
                <a:effectLst>
                  <a:outerShdw blurRad="38100" dist="38100" dir="2700000" algn="tl">
                    <a:srgbClr val="000000">
                      <a:alpha val="43137"/>
                    </a:srgbClr>
                  </a:outerShdw>
                </a:effectLst>
                <a:latin typeface="+mj-lt"/>
              </a:rPr>
              <a:t>In bacteria, the promoter contains two short sequence elements, approximately -10 and  -35 nucleotides upstream from the transcription start site.</a:t>
            </a:r>
          </a:p>
          <a:p>
            <a:pPr algn="just"/>
            <a:endParaRPr lang="en-US" sz="2400" dirty="0">
              <a:solidFill>
                <a:schemeClr val="tx1"/>
              </a:solidFill>
              <a:effectLst>
                <a:outerShdw blurRad="38100" dist="38100" dir="2700000" algn="tl">
                  <a:srgbClr val="000000">
                    <a:alpha val="43137"/>
                  </a:srgbClr>
                </a:outerShdw>
              </a:effectLst>
              <a:latin typeface="+mj-lt"/>
            </a:endParaRPr>
          </a:p>
          <a:p>
            <a:pPr algn="just"/>
            <a:r>
              <a:rPr lang="en-US" sz="2400" dirty="0">
                <a:solidFill>
                  <a:schemeClr val="tx1"/>
                </a:solidFill>
                <a:effectLst>
                  <a:outerShdw blurRad="38100" dist="38100" dir="2700000" algn="tl">
                    <a:srgbClr val="000000">
                      <a:alpha val="43137"/>
                    </a:srgbClr>
                  </a:outerShdw>
                </a:effectLst>
                <a:latin typeface="+mj-lt"/>
              </a:rPr>
              <a:t>The sequence at -10 (the -10 element) has the consensus sequence TATAAT.</a:t>
            </a:r>
          </a:p>
          <a:p>
            <a:pPr algn="just"/>
            <a:r>
              <a:rPr lang="en-US" sz="2400" dirty="0">
                <a:solidFill>
                  <a:schemeClr val="tx1"/>
                </a:solidFill>
                <a:effectLst>
                  <a:outerShdw blurRad="38100" dist="38100" dir="2700000" algn="tl">
                    <a:srgbClr val="000000">
                      <a:alpha val="43137"/>
                    </a:srgbClr>
                  </a:outerShdw>
                </a:effectLst>
                <a:latin typeface="+mj-lt"/>
              </a:rPr>
              <a:t>The sequence at -35 (the -35 element) has the consensus sequence TTGACA.</a:t>
            </a:r>
          </a:p>
          <a:p>
            <a:pPr algn="just"/>
            <a:endParaRPr lang="en-US" sz="2000" b="1" dirty="0">
              <a:solidFill>
                <a:schemeClr val="tx1"/>
              </a:solidFill>
              <a:effectLst>
                <a:outerShdw blurRad="38100" dist="38100" dir="2700000" algn="tl">
                  <a:srgbClr val="000000">
                    <a:alpha val="43137"/>
                  </a:srgbClr>
                </a:outerShdw>
              </a:effectLst>
              <a:latin typeface="+mj-lt"/>
            </a:endParaRPr>
          </a:p>
          <a:p>
            <a:pPr algn="just"/>
            <a:endParaRPr lang="en-US" b="1" dirty="0">
              <a:solidFill>
                <a:schemeClr val="tx1"/>
              </a:solidFill>
              <a:effectLst>
                <a:outerShdw blurRad="38100" dist="38100" dir="2700000" algn="tl">
                  <a:srgbClr val="000000">
                    <a:alpha val="43137"/>
                  </a:srgbClr>
                </a:outerShdw>
              </a:effectLst>
              <a:latin typeface="+mj-lt"/>
            </a:endParaRPr>
          </a:p>
          <a:p>
            <a:pPr algn="just"/>
            <a:endParaRPr lang="en-US" b="1" dirty="0">
              <a:solidFill>
                <a:schemeClr val="tx1"/>
              </a:solidFill>
              <a:effectLst>
                <a:outerShdw blurRad="38100" dist="38100" dir="2700000" algn="tl">
                  <a:srgbClr val="000000">
                    <a:alpha val="43137"/>
                  </a:srgbClr>
                </a:outerShdw>
              </a:effectLst>
              <a:latin typeface="+mj-lt"/>
            </a:endParaRPr>
          </a:p>
          <a:p>
            <a:pPr algn="just"/>
            <a:endParaRPr lang="en-US" b="1" dirty="0">
              <a:solidFill>
                <a:schemeClr val="tx1"/>
              </a:solidFill>
              <a:effectLst>
                <a:outerShdw blurRad="38100" dist="38100" dir="2700000" algn="tl">
                  <a:srgbClr val="000000">
                    <a:alpha val="43137"/>
                  </a:srgbClr>
                </a:outerShdw>
              </a:effectLst>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28162E7-E9A5-5C95-E715-ED961F330D2D}"/>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71739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33F8AA7-FDFB-A140-88F6-550E2C30BEC8}"/>
              </a:ext>
            </a:extLst>
          </p:cNvPr>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extLst>
      <p:ext uri="{BB962C8B-B14F-4D97-AF65-F5344CB8AC3E}">
        <p14:creationId xmlns:p14="http://schemas.microsoft.com/office/powerpoint/2010/main" val="1523292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018AC-B23E-66DF-F196-D41CA019C434}"/>
              </a:ext>
            </a:extLst>
          </p:cNvPr>
          <p:cNvPicPr>
            <a:picLocks noChangeAspect="1" noChangeArrowheads="1"/>
          </p:cNvPicPr>
          <p:nvPr/>
        </p:nvPicPr>
        <p:blipFill>
          <a:blip r:embed="rId2" cstate="print"/>
          <a:srcRect/>
          <a:stretch>
            <a:fillRect/>
          </a:stretch>
        </p:blipFill>
        <p:spPr bwMode="auto">
          <a:xfrm>
            <a:off x="0" y="1"/>
            <a:ext cx="9143999" cy="7010399"/>
          </a:xfrm>
          <a:prstGeom prst="rect">
            <a:avLst/>
          </a:prstGeom>
          <a:noFill/>
          <a:ln w="9525">
            <a:noFill/>
            <a:miter lim="800000"/>
            <a:headEnd/>
            <a:tailEnd/>
          </a:ln>
        </p:spPr>
      </p:pic>
    </p:spTree>
    <p:extLst>
      <p:ext uri="{BB962C8B-B14F-4D97-AF65-F5344CB8AC3E}">
        <p14:creationId xmlns:p14="http://schemas.microsoft.com/office/powerpoint/2010/main" val="1293842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9783-A2A0-C6A5-7556-9C20EAA7EB73}"/>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8353E11D-04C5-52AF-4B07-C2A365CDE012}"/>
              </a:ext>
            </a:extLst>
          </p:cNvPr>
          <p:cNvSpPr/>
          <p:nvPr/>
        </p:nvSpPr>
        <p:spPr>
          <a:xfrm>
            <a:off x="76200" y="609600"/>
            <a:ext cx="7055485" cy="5638800"/>
          </a:xfrm>
          <a:prstGeom prst="rect">
            <a:avLst/>
          </a:prstGeom>
        </p:spPr>
        <p:txBody>
          <a:bodyPr wrap="square">
            <a:noAutofit/>
          </a:bodyPr>
          <a:lstStyle/>
          <a:p>
            <a:pPr marL="342900" indent="-342900" algn="just" fontAlgn="auto">
              <a:buFont typeface="Wingdings" panose="05000000000000000000" pitchFamily="2" charset="2"/>
              <a:buChar char="Ø"/>
            </a:pPr>
            <a:r>
              <a:rPr lang="en-US" sz="2400" b="1" dirty="0">
                <a:solidFill>
                  <a:srgbClr val="FF0000"/>
                </a:solidFill>
                <a:effectLst>
                  <a:outerShdw blurRad="38100" dist="38100" dir="2700000" algn="tl">
                    <a:srgbClr val="000000">
                      <a:alpha val="43137"/>
                    </a:srgbClr>
                  </a:outerShdw>
                </a:effectLst>
                <a:cs typeface="Times New Roman" panose="02020603050405020304" pitchFamily="18" charset="0"/>
              </a:rPr>
              <a:t>Gene: </a:t>
            </a:r>
            <a:r>
              <a:rPr lang="en-US" sz="2400" dirty="0">
                <a:effectLst>
                  <a:outerShdw blurRad="38100" dist="38100" dir="2700000" algn="tl">
                    <a:srgbClr val="000000">
                      <a:alpha val="43137"/>
                    </a:srgbClr>
                  </a:outerShdw>
                </a:effectLst>
                <a:cs typeface="Times New Roman" panose="02020603050405020304" pitchFamily="18" charset="0"/>
              </a:rPr>
              <a:t>A gene is a specific segment of DNA that contains instructions for making a protein or performing a function in the body. Example: The gene for eye color.</a:t>
            </a:r>
          </a:p>
          <a:p>
            <a:pPr marL="342900" indent="-342900" algn="just" fontAlgn="auto">
              <a:buFont typeface="Wingdings" panose="05000000000000000000" pitchFamily="2" charset="2"/>
              <a:buChar char="Ø"/>
            </a:pPr>
            <a:endParaRPr lang="en-US" sz="2400" dirty="0">
              <a:effectLst>
                <a:outerShdw blurRad="38100" dist="38100" dir="2700000" algn="tl">
                  <a:srgbClr val="000000">
                    <a:alpha val="43137"/>
                  </a:srgbClr>
                </a:outerShdw>
              </a:effectLst>
              <a:cs typeface="Times New Roman" panose="02020603050405020304" pitchFamily="18" charset="0"/>
            </a:endParaRPr>
          </a:p>
          <a:p>
            <a:pPr marL="342900" indent="-342900" algn="just" fontAlgn="auto">
              <a:buFont typeface="Wingdings" panose="05000000000000000000" pitchFamily="2" charset="2"/>
              <a:buChar char="Ø"/>
            </a:pPr>
            <a:r>
              <a:rPr lang="en-US" sz="2400" b="1" dirty="0">
                <a:solidFill>
                  <a:srgbClr val="FF0000"/>
                </a:solidFill>
                <a:effectLst>
                  <a:outerShdw blurRad="38100" dist="38100" dir="2700000" algn="tl">
                    <a:srgbClr val="000000">
                      <a:alpha val="43137"/>
                    </a:srgbClr>
                  </a:outerShdw>
                </a:effectLst>
                <a:cs typeface="Times New Roman" panose="02020603050405020304" pitchFamily="18" charset="0"/>
              </a:rPr>
              <a:t>Allele: </a:t>
            </a:r>
            <a:r>
              <a:rPr lang="en-US" sz="2400" dirty="0">
                <a:effectLst>
                  <a:outerShdw blurRad="38100" dist="38100" dir="2700000" algn="tl">
                    <a:srgbClr val="000000">
                      <a:alpha val="43137"/>
                    </a:srgbClr>
                  </a:outerShdw>
                </a:effectLst>
                <a:cs typeface="Times New Roman" panose="02020603050405020304" pitchFamily="18" charset="0"/>
              </a:rPr>
              <a:t>An allele is a variant or version of a gene. A single gene can have multiple alleles. For example, the eye color gene can have different alleles, such as blue, brown, or green.</a:t>
            </a:r>
          </a:p>
          <a:p>
            <a:pPr algn="just" fontAlgn="auto"/>
            <a:endParaRPr lang="en-US" sz="2400" dirty="0">
              <a:effectLst>
                <a:outerShdw blurRad="38100" dist="38100" dir="2700000" algn="tl">
                  <a:srgbClr val="000000">
                    <a:alpha val="43137"/>
                  </a:srgbClr>
                </a:outerShdw>
              </a:effectLst>
              <a:cs typeface="Times New Roman" panose="02020603050405020304" pitchFamily="18" charset="0"/>
            </a:endParaRPr>
          </a:p>
          <a:p>
            <a:pPr marL="342900" indent="-342900" algn="just" fontAlgn="auto">
              <a:buFont typeface="Wingdings" panose="05000000000000000000" pitchFamily="2" charset="2"/>
              <a:buChar char="Ø"/>
            </a:pPr>
            <a:r>
              <a:rPr lang="en-US" sz="2400" b="1" dirty="0">
                <a:solidFill>
                  <a:srgbClr val="FF0000"/>
                </a:solidFill>
                <a:effectLst>
                  <a:outerShdw blurRad="38100" dist="38100" dir="2700000" algn="tl">
                    <a:srgbClr val="000000">
                      <a:alpha val="43137"/>
                    </a:srgbClr>
                  </a:outerShdw>
                </a:effectLst>
                <a:cs typeface="Times New Roman" panose="02020603050405020304" pitchFamily="18" charset="0"/>
              </a:rPr>
              <a:t>Locus (Loci): </a:t>
            </a:r>
            <a:r>
              <a:rPr lang="en-US" sz="2400" dirty="0">
                <a:effectLst>
                  <a:outerShdw blurRad="38100" dist="38100" dir="2700000" algn="tl">
                    <a:srgbClr val="000000">
                      <a:alpha val="43137"/>
                    </a:srgbClr>
                  </a:outerShdw>
                </a:effectLst>
                <a:cs typeface="Times New Roman" panose="02020603050405020304" pitchFamily="18" charset="0"/>
              </a:rPr>
              <a:t>The locus is the specific physical location of a gene on a chromosome. Example: The gene for eye color is found at a specific locus on chromosome 15.</a:t>
            </a:r>
          </a:p>
        </p:txBody>
      </p:sp>
    </p:spTree>
    <p:extLst>
      <p:ext uri="{BB962C8B-B14F-4D97-AF65-F5344CB8AC3E}">
        <p14:creationId xmlns:p14="http://schemas.microsoft.com/office/powerpoint/2010/main" val="198661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6983"/>
            <a:ext cx="7162800" cy="5016758"/>
          </a:xfrm>
          <a:prstGeom prst="rect">
            <a:avLst/>
          </a:prstGeom>
        </p:spPr>
        <p:txBody>
          <a:bodyPr wrap="square">
            <a:spAutoFit/>
          </a:bodyPr>
          <a:lstStyle/>
          <a:p>
            <a:pPr algn="ctr"/>
            <a:r>
              <a:rPr lang="en-US" sz="2800" b="1" dirty="0">
                <a:solidFill>
                  <a:srgbClr val="FF0000"/>
                </a:solidFill>
                <a:effectLst>
                  <a:outerShdw blurRad="38100" dist="38100" dir="2700000" algn="tl">
                    <a:srgbClr val="000000">
                      <a:alpha val="43137"/>
                    </a:srgbClr>
                  </a:outerShdw>
                </a:effectLst>
              </a:rPr>
              <a:t>Eukaryotic promoters</a:t>
            </a:r>
          </a:p>
          <a:p>
            <a:pPr algn="just"/>
            <a:endParaRPr lang="en-US" sz="2000" dirty="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They are typically located upstream of the gene and can have regulatory elements several kilobases away from the transcriptional start site.</a:t>
            </a:r>
          </a:p>
          <a:p>
            <a:pPr algn="just"/>
            <a:r>
              <a:rPr lang="en-US" sz="2000" dirty="0">
                <a:effectLst>
                  <a:outerShdw blurRad="38100" dist="38100" dir="2700000" algn="tl">
                    <a:srgbClr val="000000">
                      <a:alpha val="43137"/>
                    </a:srgbClr>
                  </a:outerShdw>
                </a:effectLst>
              </a:rPr>
              <a:t>Eukaryotic RNA-polymerase-II-dependent promoters can contain a TATA element (consensus sequence TATAAA), which is recognized by the general transcription factor TATA-binding protein (TBP), and a B recognition element (BRE), which is recognized by the general transcription factor TFIIB.</a:t>
            </a:r>
          </a:p>
          <a:p>
            <a:pPr algn="just"/>
            <a:r>
              <a:rPr lang="en-US" sz="2000" dirty="0">
                <a:effectLst>
                  <a:outerShdw blurRad="38100" dist="38100" dir="2700000" algn="tl">
                    <a:srgbClr val="000000">
                      <a:alpha val="43137"/>
                    </a:srgbClr>
                  </a:outerShdw>
                </a:effectLst>
              </a:rPr>
              <a:t>The TATA element and BRE are typically located close to the transcriptional start site (typically within 30 to 40 base pairs).</a:t>
            </a:r>
          </a:p>
          <a:p>
            <a:pPr algn="just"/>
            <a:endParaRPr lang="en-US" dirty="0">
              <a:effectLst>
                <a:outerShdw blurRad="38100" dist="38100" dir="2700000" algn="tl">
                  <a:srgbClr val="000000">
                    <a:alpha val="43137"/>
                  </a:srgbClr>
                </a:outerShdw>
              </a:effectLst>
            </a:endParaRPr>
          </a:p>
          <a:p>
            <a:pPr algn="just"/>
            <a:endParaRPr lang="en-US" dirty="0">
              <a:effectLst>
                <a:outerShdw blurRad="38100" dist="38100" dir="2700000" algn="tl">
                  <a:srgbClr val="000000">
                    <a:alpha val="43137"/>
                  </a:srgbClr>
                </a:outerShdw>
              </a:effectLst>
            </a:endParaRPr>
          </a:p>
          <a:p>
            <a:pPr algn="just"/>
            <a:endParaRPr lang="en-US" dirty="0">
              <a:effectLst>
                <a:outerShdw blurRad="38100" dist="38100" dir="2700000" algn="tl">
                  <a:srgbClr val="000000">
                    <a:alpha val="43137"/>
                  </a:srgbClr>
                </a:outerShdw>
              </a:effectLst>
            </a:endParaRPr>
          </a:p>
          <a:p>
            <a:pPr algn="just"/>
            <a:endParaRPr lang="en-US" dirty="0">
              <a:effectLst>
                <a:outerShdw blurRad="38100" dist="38100" dir="2700000" algn="tl">
                  <a:srgbClr val="000000">
                    <a:alpha val="43137"/>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5C1AB-6A20-34AC-39F8-F96F459758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3F1D6B-C97E-E67A-21F6-1B23E38B0347}"/>
              </a:ext>
            </a:extLst>
          </p:cNvPr>
          <p:cNvSpPr/>
          <p:nvPr/>
        </p:nvSpPr>
        <p:spPr>
          <a:xfrm>
            <a:off x="0" y="152400"/>
            <a:ext cx="7086600" cy="5632311"/>
          </a:xfrm>
          <a:prstGeom prst="rect">
            <a:avLst/>
          </a:prstGeom>
        </p:spPr>
        <p:txBody>
          <a:bodyPr wrap="square">
            <a:spAutoFit/>
          </a:bodyPr>
          <a:lstStyle/>
          <a:p>
            <a:pPr algn="ctr"/>
            <a:r>
              <a:rPr lang="en-US" sz="2400" b="1" u="sng" dirty="0">
                <a:solidFill>
                  <a:srgbClr val="FF0000"/>
                </a:solidFill>
                <a:effectLst>
                  <a:outerShdw blurRad="38100" dist="38100" dir="2700000" algn="tl">
                    <a:srgbClr val="000000">
                      <a:alpha val="43137"/>
                    </a:srgbClr>
                  </a:outerShdw>
                </a:effectLst>
              </a:rPr>
              <a:t>TATA box</a:t>
            </a:r>
          </a:p>
          <a:p>
            <a:pPr algn="ctr"/>
            <a:endParaRPr lang="en-US" sz="2400" b="1" u="sng" dirty="0">
              <a:solidFill>
                <a:srgbClr val="FF0000"/>
              </a:solidFill>
              <a:effectLst>
                <a:outerShdw blurRad="38100" dist="38100" dir="2700000" algn="tl">
                  <a:srgbClr val="000000">
                    <a:alpha val="43137"/>
                  </a:srgbClr>
                </a:outerShdw>
              </a:effectLst>
            </a:endParaRPr>
          </a:p>
          <a:p>
            <a:pPr algn="just"/>
            <a:r>
              <a:rPr lang="en-US" sz="2400" dirty="0">
                <a:effectLst>
                  <a:outerShdw blurRad="38100" dist="38100" dir="2700000" algn="tl">
                    <a:srgbClr val="000000">
                      <a:alpha val="43137"/>
                    </a:srgbClr>
                  </a:outerShdw>
                </a:effectLst>
              </a:rPr>
              <a:t>The TATA box (also called the Goldberg-Hogness box) is a DNA sequence (cis-regulatory element) found in the promoter region of genes in archaea and eukaryotes. Approximately 24% of human genes contain a TATA box within the core promoter.</a:t>
            </a:r>
          </a:p>
          <a:p>
            <a:pPr algn="just"/>
            <a:r>
              <a:rPr lang="en-US" sz="2400" dirty="0">
                <a:effectLst>
                  <a:outerShdw blurRad="38100" dist="38100" dir="2700000" algn="tl">
                    <a:srgbClr val="000000">
                      <a:alpha val="43137"/>
                    </a:srgbClr>
                  </a:outerShdw>
                </a:effectLst>
              </a:rPr>
              <a:t>Considered to be the core promoter sequence, it is the binding site of either general </a:t>
            </a:r>
            <a:r>
              <a:rPr lang="en-US" sz="2400" b="1" dirty="0">
                <a:effectLst>
                  <a:outerShdw blurRad="38100" dist="38100" dir="2700000" algn="tl">
                    <a:srgbClr val="000000">
                      <a:alpha val="43137"/>
                    </a:srgbClr>
                  </a:outerShdw>
                </a:effectLst>
              </a:rPr>
              <a:t>transcription</a:t>
            </a:r>
            <a:r>
              <a:rPr lang="en-US" sz="2400" dirty="0">
                <a:effectLst>
                  <a:outerShdw blurRad="38100" dist="38100" dir="2700000" algn="tl">
                    <a:srgbClr val="000000">
                      <a:alpha val="43137"/>
                    </a:srgbClr>
                  </a:outerShdw>
                </a:effectLst>
              </a:rPr>
              <a:t> factors or histones.</a:t>
            </a:r>
          </a:p>
          <a:p>
            <a:pPr algn="just"/>
            <a:r>
              <a:rPr lang="en-US" sz="2400" dirty="0">
                <a:effectLst>
                  <a:outerShdw blurRad="38100" dist="38100" dir="2700000" algn="tl">
                    <a:srgbClr val="000000">
                      <a:alpha val="43137"/>
                    </a:srgbClr>
                  </a:outerShdw>
                </a:effectLst>
              </a:rPr>
              <a:t>It is involved in the process of transcription by RNA polymerase.</a:t>
            </a:r>
          </a:p>
          <a:p>
            <a:pPr algn="just"/>
            <a:endParaRPr lang="en-US" dirty="0">
              <a:effectLst>
                <a:outerShdw blurRad="38100" dist="38100" dir="2700000" algn="tl">
                  <a:srgbClr val="000000">
                    <a:alpha val="43137"/>
                  </a:srgbClr>
                </a:outerShdw>
              </a:effectLst>
            </a:endParaRPr>
          </a:p>
          <a:p>
            <a:pPr algn="just"/>
            <a:endParaRPr lang="en-US" dirty="0">
              <a:effectLst>
                <a:outerShdw blurRad="38100" dist="38100" dir="2700000" algn="tl">
                  <a:srgbClr val="000000">
                    <a:alpha val="43137"/>
                  </a:srgbClr>
                </a:outerShdw>
              </a:effectLst>
            </a:endParaRPr>
          </a:p>
          <a:p>
            <a:pPr algn="just"/>
            <a:endParaRPr lang="en-US" dirty="0">
              <a:effectLst>
                <a:outerShdw blurRad="38100" dist="38100" dir="2700000" algn="tl">
                  <a:srgbClr val="000000">
                    <a:alpha val="43137"/>
                  </a:srgbClr>
                </a:outerShdw>
              </a:effectLst>
            </a:endParaRPr>
          </a:p>
          <a:p>
            <a:pPr algn="just"/>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459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24765" y="-3175"/>
            <a:ext cx="9168765" cy="686181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4062B-AA1C-1C65-998F-FB83A71A64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741941-A3E0-26EE-49A4-38FD986CBB61}"/>
              </a:ext>
            </a:extLst>
          </p:cNvPr>
          <p:cNvSpPr/>
          <p:nvPr/>
        </p:nvSpPr>
        <p:spPr>
          <a:xfrm>
            <a:off x="0" y="0"/>
            <a:ext cx="7239000" cy="5755422"/>
          </a:xfrm>
          <a:prstGeom prst="rect">
            <a:avLst/>
          </a:prstGeom>
        </p:spPr>
        <p:txBody>
          <a:bodyPr wrap="square">
            <a:spAutoFit/>
          </a:bodyPr>
          <a:lstStyle/>
          <a:p>
            <a:pPr algn="ctr">
              <a:defRPr/>
            </a:pPr>
            <a:r>
              <a:rPr lang="en-US" sz="2800" b="1" dirty="0">
                <a:solidFill>
                  <a:srgbClr val="FF0000"/>
                </a:solidFill>
                <a:effectLst>
                  <a:outerShdw blurRad="38100" dist="38100" dir="2700000" algn="tl">
                    <a:srgbClr val="000000">
                      <a:alpha val="43137"/>
                    </a:srgbClr>
                  </a:outerShdw>
                </a:effectLst>
                <a:latin typeface="+mj-lt"/>
                <a:cs typeface="Arial" panose="020B0604020202020204" pitchFamily="34" charset="0"/>
              </a:rPr>
              <a:t>Cis-regulatory element</a:t>
            </a:r>
          </a:p>
          <a:p>
            <a:pPr algn="just">
              <a:defRPr/>
            </a:pPr>
            <a:endParaRPr lang="en-US" sz="2800" b="1" dirty="0">
              <a:solidFill>
                <a:srgbClr val="FF0000"/>
              </a:solidFill>
              <a:effectLst>
                <a:outerShdw blurRad="38100" dist="38100" dir="2700000" algn="tl">
                  <a:srgbClr val="000000">
                    <a:alpha val="43137"/>
                  </a:srgbClr>
                </a:outerShdw>
              </a:effectLst>
              <a:latin typeface="+mj-lt"/>
              <a:cs typeface="Arial" panose="020B0604020202020204" pitchFamily="34" charset="0"/>
            </a:endParaRPr>
          </a:p>
          <a:p>
            <a:pPr algn="just">
              <a:defRPr/>
            </a:pPr>
            <a:r>
              <a:rPr lang="en-US" sz="2000" dirty="0">
                <a:effectLst>
                  <a:outerShdw blurRad="38100" dist="38100" dir="2700000" algn="tl">
                    <a:srgbClr val="000000">
                      <a:alpha val="43137"/>
                    </a:srgbClr>
                  </a:outerShdw>
                </a:effectLst>
                <a:latin typeface="+mj-lt"/>
                <a:cs typeface="Arial" panose="020B0604020202020204" pitchFamily="34" charset="0"/>
              </a:rPr>
              <a:t>A cis-regulatory element or cis-element is a region of </a:t>
            </a:r>
            <a:r>
              <a:rPr lang="en-US" sz="2000" dirty="0">
                <a:effectLst>
                  <a:outerShdw blurRad="38100" dist="38100" dir="2700000" algn="tl">
                    <a:srgbClr val="000000">
                      <a:alpha val="43137"/>
                    </a:srgbClr>
                  </a:outerShdw>
                </a:effectLst>
                <a:latin typeface="+mj-lt"/>
                <a:cs typeface="Arial" panose="020B0604020202020204" pitchFamily="34" charset="0"/>
                <a:hlinkClick r:id="rId2" tooltip="DNA">
                  <a:extLst>
                    <a:ext uri="{A12FA001-AC4F-418D-AE19-62706E023703}">
                      <ahyp:hlinkClr xmlns:ahyp="http://schemas.microsoft.com/office/drawing/2018/hyperlinkcolor" val="tx"/>
                    </a:ext>
                  </a:extLst>
                </a:hlinkClick>
              </a:rPr>
              <a:t>DNA</a:t>
            </a:r>
            <a:r>
              <a:rPr lang="en-US" sz="2000" dirty="0">
                <a:effectLst>
                  <a:outerShdw blurRad="38100" dist="38100" dir="2700000" algn="tl">
                    <a:srgbClr val="000000">
                      <a:alpha val="43137"/>
                    </a:srgbClr>
                  </a:outerShdw>
                </a:effectLst>
                <a:latin typeface="+mj-lt"/>
                <a:cs typeface="Arial" panose="020B0604020202020204" pitchFamily="34" charset="0"/>
              </a:rPr>
              <a:t> or </a:t>
            </a:r>
            <a:r>
              <a:rPr lang="en-US" sz="2000" dirty="0">
                <a:effectLst>
                  <a:outerShdw blurRad="38100" dist="38100" dir="2700000" algn="tl">
                    <a:srgbClr val="000000">
                      <a:alpha val="43137"/>
                    </a:srgbClr>
                  </a:outerShdw>
                </a:effectLst>
                <a:latin typeface="+mj-lt"/>
                <a:cs typeface="Arial" panose="020B0604020202020204" pitchFamily="34" charset="0"/>
                <a:hlinkClick r:id="rId3" tooltip="RNA">
                  <a:extLst>
                    <a:ext uri="{A12FA001-AC4F-418D-AE19-62706E023703}">
                      <ahyp:hlinkClr xmlns:ahyp="http://schemas.microsoft.com/office/drawing/2018/hyperlinkcolor" val="tx"/>
                    </a:ext>
                  </a:extLst>
                </a:hlinkClick>
              </a:rPr>
              <a:t>RNA</a:t>
            </a:r>
            <a:r>
              <a:rPr lang="en-US" sz="2000" dirty="0">
                <a:effectLst>
                  <a:outerShdw blurRad="38100" dist="38100" dir="2700000" algn="tl">
                    <a:srgbClr val="000000">
                      <a:alpha val="43137"/>
                    </a:srgbClr>
                  </a:outerShdw>
                </a:effectLst>
                <a:latin typeface="+mj-lt"/>
                <a:cs typeface="Arial" panose="020B0604020202020204" pitchFamily="34" charset="0"/>
              </a:rPr>
              <a:t> that regulates the expression of </a:t>
            </a:r>
            <a:r>
              <a:rPr lang="en-US" sz="2000" dirty="0">
                <a:effectLst>
                  <a:outerShdw blurRad="38100" dist="38100" dir="2700000" algn="tl">
                    <a:srgbClr val="000000">
                      <a:alpha val="43137"/>
                    </a:srgbClr>
                  </a:outerShdw>
                </a:effectLst>
                <a:latin typeface="+mj-lt"/>
                <a:cs typeface="Arial" panose="020B0604020202020204" pitchFamily="34" charset="0"/>
                <a:hlinkClick r:id="rId4" tooltip="Genes">
                  <a:extLst>
                    <a:ext uri="{A12FA001-AC4F-418D-AE19-62706E023703}">
                      <ahyp:hlinkClr xmlns:ahyp="http://schemas.microsoft.com/office/drawing/2018/hyperlinkcolor" val="tx"/>
                    </a:ext>
                  </a:extLst>
                </a:hlinkClick>
              </a:rPr>
              <a:t>genes</a:t>
            </a:r>
            <a:r>
              <a:rPr lang="en-US" sz="2000" dirty="0">
                <a:effectLst>
                  <a:outerShdw blurRad="38100" dist="38100" dir="2700000" algn="tl">
                    <a:srgbClr val="000000">
                      <a:alpha val="43137"/>
                    </a:srgbClr>
                  </a:outerShdw>
                </a:effectLst>
                <a:latin typeface="+mj-lt"/>
                <a:cs typeface="Arial" panose="020B0604020202020204" pitchFamily="34" charset="0"/>
              </a:rPr>
              <a:t> located on that same molecule of DNA (often a </a:t>
            </a:r>
            <a:r>
              <a:rPr lang="en-US" sz="2000" dirty="0">
                <a:effectLst>
                  <a:outerShdw blurRad="38100" dist="38100" dir="2700000" algn="tl">
                    <a:srgbClr val="000000">
                      <a:alpha val="43137"/>
                    </a:srgbClr>
                  </a:outerShdw>
                </a:effectLst>
                <a:latin typeface="+mj-lt"/>
                <a:cs typeface="Arial" panose="020B0604020202020204" pitchFamily="34" charset="0"/>
                <a:hlinkClick r:id="rId5" tooltip="Chromosome">
                  <a:extLst>
                    <a:ext uri="{A12FA001-AC4F-418D-AE19-62706E023703}">
                      <ahyp:hlinkClr xmlns:ahyp="http://schemas.microsoft.com/office/drawing/2018/hyperlinkcolor" val="tx"/>
                    </a:ext>
                  </a:extLst>
                </a:hlinkClick>
              </a:rPr>
              <a:t>chromosome</a:t>
            </a:r>
            <a:r>
              <a:rPr lang="en-US" sz="2000" dirty="0">
                <a:effectLst>
                  <a:outerShdw blurRad="38100" dist="38100" dir="2700000" algn="tl">
                    <a:srgbClr val="000000">
                      <a:alpha val="43137"/>
                    </a:srgbClr>
                  </a:outerShdw>
                </a:effectLst>
                <a:latin typeface="+mj-lt"/>
                <a:cs typeface="Arial" panose="020B0604020202020204" pitchFamily="34" charset="0"/>
              </a:rPr>
              <a:t>) (</a:t>
            </a:r>
            <a:r>
              <a:rPr lang="en-US" sz="2000" dirty="0">
                <a:effectLst>
                  <a:outerShdw blurRad="38100" dist="38100" dir="2700000" algn="tl" rotWithShape="0">
                    <a:srgbClr val="000000">
                      <a:alpha val="43137"/>
                    </a:srgbClr>
                  </a:outerShdw>
                </a:effectLst>
                <a:latin typeface="+mj-lt"/>
                <a:cs typeface="Arial" panose="020B0604020202020204" pitchFamily="34" charset="0"/>
                <a:hlinkClick r:id="rId6" tooltip="Binding sites">
                  <a:extLst>
                    <a:ext uri="{A12FA001-AC4F-418D-AE19-62706E023703}">
                      <ahyp:hlinkClr xmlns:ahyp="http://schemas.microsoft.com/office/drawing/2018/hyperlinkcolor" val="tx"/>
                    </a:ext>
                  </a:extLst>
                </a:hlinkClick>
              </a:rPr>
              <a:t>binding sites</a:t>
            </a:r>
            <a:r>
              <a:rPr lang="en-US" sz="2000" dirty="0">
                <a:effectLst>
                  <a:outerShdw blurRad="38100" dist="38100" dir="2700000" algn="tl" rotWithShape="0">
                    <a:srgbClr val="000000">
                      <a:alpha val="43137"/>
                    </a:srgbClr>
                  </a:outerShdw>
                </a:effectLst>
                <a:latin typeface="+mj-lt"/>
                <a:cs typeface="Arial" panose="020B0604020202020204" pitchFamily="34" charset="0"/>
              </a:rPr>
              <a:t> for one or more </a:t>
            </a:r>
            <a:r>
              <a:rPr lang="en-US" sz="2000" dirty="0">
                <a:effectLst>
                  <a:outerShdw blurRad="38100" dist="38100" dir="2700000" algn="tl" rotWithShape="0">
                    <a:srgbClr val="000000">
                      <a:alpha val="43137"/>
                    </a:srgbClr>
                  </a:outerShdw>
                </a:effectLst>
                <a:latin typeface="+mj-lt"/>
                <a:cs typeface="Arial" panose="020B0604020202020204" pitchFamily="34" charset="0"/>
                <a:hlinkClick r:id="rId7" tooltip="Trans-acting factor">
                  <a:extLst>
                    <a:ext uri="{A12FA001-AC4F-418D-AE19-62706E023703}">
                      <ahyp:hlinkClr xmlns:ahyp="http://schemas.microsoft.com/office/drawing/2018/hyperlinkcolor" val="tx"/>
                    </a:ext>
                  </a:extLst>
                </a:hlinkClick>
              </a:rPr>
              <a:t>trans-acting factors</a:t>
            </a:r>
            <a:r>
              <a:rPr lang="en-US" sz="2000" dirty="0">
                <a:effectLst>
                  <a:outerShdw blurRad="38100" dist="38100" dir="2700000" algn="tl">
                    <a:srgbClr val="000000">
                      <a:alpha val="43137"/>
                    </a:srgbClr>
                  </a:outerShdw>
                </a:effectLst>
                <a:latin typeface="+mj-lt"/>
                <a:cs typeface="Arial" panose="020B0604020202020204" pitchFamily="34" charset="0"/>
              </a:rPr>
              <a:t>). </a:t>
            </a:r>
          </a:p>
          <a:p>
            <a:pPr algn="just">
              <a:defRPr/>
            </a:pPr>
            <a:endParaRPr lang="en-US" sz="2000" dirty="0">
              <a:effectLst>
                <a:outerShdw blurRad="38100" dist="38100" dir="2700000" algn="tl">
                  <a:srgbClr val="000000">
                    <a:alpha val="43137"/>
                  </a:srgbClr>
                </a:outerShdw>
              </a:effectLst>
              <a:latin typeface="+mj-lt"/>
              <a:cs typeface="Arial" panose="020B0604020202020204" pitchFamily="34" charset="0"/>
            </a:endParaRPr>
          </a:p>
          <a:p>
            <a:pPr algn="just">
              <a:defRPr/>
            </a:pPr>
            <a:r>
              <a:rPr lang="en-US" sz="2000" dirty="0">
                <a:effectLst>
                  <a:outerShdw blurRad="38100" dist="38100" dir="2700000" algn="tl">
                    <a:srgbClr val="000000">
                      <a:alpha val="43137"/>
                    </a:srgbClr>
                  </a:outerShdw>
                </a:effectLst>
                <a:latin typeface="+mj-lt"/>
                <a:cs typeface="Arial" panose="020B0604020202020204" pitchFamily="34" charset="0"/>
              </a:rPr>
              <a:t>This term is constructed from the </a:t>
            </a:r>
            <a:r>
              <a:rPr lang="en-US" sz="2000" dirty="0">
                <a:effectLst>
                  <a:outerShdw blurRad="38100" dist="38100" dir="2700000" algn="tl">
                    <a:srgbClr val="000000">
                      <a:alpha val="43137"/>
                    </a:srgbClr>
                  </a:outerShdw>
                </a:effectLst>
                <a:latin typeface="+mj-lt"/>
                <a:cs typeface="Arial" panose="020B0604020202020204" pitchFamily="34" charset="0"/>
                <a:hlinkClick r:id="rId8" tooltip="Latin">
                  <a:extLst>
                    <a:ext uri="{A12FA001-AC4F-418D-AE19-62706E023703}">
                      <ahyp:hlinkClr xmlns:ahyp="http://schemas.microsoft.com/office/drawing/2018/hyperlinkcolor" val="tx"/>
                    </a:ext>
                  </a:extLst>
                </a:hlinkClick>
              </a:rPr>
              <a:t>Latin</a:t>
            </a:r>
            <a:r>
              <a:rPr lang="en-US" sz="2000" dirty="0">
                <a:effectLst>
                  <a:outerShdw blurRad="38100" dist="38100" dir="2700000" algn="tl">
                    <a:srgbClr val="000000">
                      <a:alpha val="43137"/>
                    </a:srgbClr>
                  </a:outerShdw>
                </a:effectLst>
                <a:latin typeface="+mj-lt"/>
                <a:cs typeface="Arial" panose="020B0604020202020204" pitchFamily="34" charset="0"/>
              </a:rPr>
              <a:t> word </a:t>
            </a:r>
            <a:r>
              <a:rPr lang="en-US" sz="2000" i="1" dirty="0">
                <a:effectLst>
                  <a:outerShdw blurRad="38100" dist="38100" dir="2700000" algn="tl">
                    <a:srgbClr val="000000">
                      <a:alpha val="43137"/>
                    </a:srgbClr>
                  </a:outerShdw>
                </a:effectLst>
                <a:latin typeface="+mj-lt"/>
                <a:cs typeface="Arial" panose="020B0604020202020204" pitchFamily="34" charset="0"/>
              </a:rPr>
              <a:t>cis</a:t>
            </a:r>
            <a:r>
              <a:rPr lang="en-US" sz="2000" dirty="0">
                <a:effectLst>
                  <a:outerShdw blurRad="38100" dist="38100" dir="2700000" algn="tl">
                    <a:srgbClr val="000000">
                      <a:alpha val="43137"/>
                    </a:srgbClr>
                  </a:outerShdw>
                </a:effectLst>
                <a:latin typeface="+mj-lt"/>
                <a:cs typeface="Arial" panose="020B0604020202020204" pitchFamily="34" charset="0"/>
              </a:rPr>
              <a:t>, which means "on the same side as".</a:t>
            </a:r>
          </a:p>
          <a:p>
            <a:pPr algn="just">
              <a:defRPr/>
            </a:pPr>
            <a:endParaRPr lang="en-US" sz="2000" dirty="0">
              <a:effectLst>
                <a:outerShdw blurRad="38100" dist="38100" dir="2700000" algn="tl">
                  <a:srgbClr val="000000">
                    <a:alpha val="43137"/>
                  </a:srgbClr>
                </a:outerShdw>
              </a:effectLst>
              <a:latin typeface="+mj-lt"/>
              <a:cs typeface="Arial" panose="020B0604020202020204" pitchFamily="34" charset="0"/>
            </a:endParaRPr>
          </a:p>
          <a:p>
            <a:pPr algn="just">
              <a:defRPr/>
            </a:pPr>
            <a:r>
              <a:rPr lang="en-US" sz="2000" dirty="0">
                <a:effectLst>
                  <a:outerShdw blurRad="38100" dist="38100" dir="2700000" algn="tl">
                    <a:srgbClr val="000000">
                      <a:alpha val="43137"/>
                    </a:srgbClr>
                  </a:outerShdw>
                </a:effectLst>
                <a:latin typeface="+mj-lt"/>
                <a:cs typeface="Arial" panose="020B0604020202020204" pitchFamily="34" charset="0"/>
              </a:rPr>
              <a:t>A cis-element may be located upstream of the coding sequence of the gene (in the </a:t>
            </a:r>
            <a:r>
              <a:rPr lang="en-US" sz="2000" dirty="0">
                <a:effectLst>
                  <a:outerShdw blurRad="38100" dist="38100" dir="2700000" algn="tl">
                    <a:srgbClr val="000000">
                      <a:alpha val="43137"/>
                    </a:srgbClr>
                  </a:outerShdw>
                </a:effectLst>
                <a:latin typeface="+mj-lt"/>
                <a:cs typeface="Arial" panose="020B0604020202020204" pitchFamily="34" charset="0"/>
                <a:hlinkClick r:id="rId9" tooltip="Promoter region">
                  <a:extLst>
                    <a:ext uri="{A12FA001-AC4F-418D-AE19-62706E023703}">
                      <ahyp:hlinkClr xmlns:ahyp="http://schemas.microsoft.com/office/drawing/2018/hyperlinkcolor" val="tx"/>
                    </a:ext>
                  </a:extLst>
                </a:hlinkClick>
              </a:rPr>
              <a:t>promoter region</a:t>
            </a:r>
            <a:r>
              <a:rPr lang="en-US" sz="2000" dirty="0">
                <a:effectLst>
                  <a:outerShdw blurRad="38100" dist="38100" dir="2700000" algn="tl">
                    <a:srgbClr val="000000">
                      <a:alpha val="43137"/>
                    </a:srgbClr>
                  </a:outerShdw>
                </a:effectLst>
                <a:latin typeface="+mj-lt"/>
                <a:cs typeface="Arial" panose="020B0604020202020204" pitchFamily="34" charset="0"/>
              </a:rPr>
              <a:t> or in an </a:t>
            </a:r>
            <a:r>
              <a:rPr lang="en-US" sz="2000" dirty="0">
                <a:effectLst>
                  <a:outerShdw blurRad="38100" dist="38100" dir="2700000" algn="tl">
                    <a:srgbClr val="000000">
                      <a:alpha val="43137"/>
                    </a:srgbClr>
                  </a:outerShdw>
                </a:effectLst>
                <a:latin typeface="+mj-lt"/>
                <a:cs typeface="Arial" panose="020B0604020202020204" pitchFamily="34" charset="0"/>
                <a:hlinkClick r:id="rId10" tooltip="Intron">
                  <a:extLst>
                    <a:ext uri="{A12FA001-AC4F-418D-AE19-62706E023703}">
                      <ahyp:hlinkClr xmlns:ahyp="http://schemas.microsoft.com/office/drawing/2018/hyperlinkcolor" val="tx"/>
                    </a:ext>
                  </a:extLst>
                </a:hlinkClick>
              </a:rPr>
              <a:t>intron</a:t>
            </a:r>
            <a:r>
              <a:rPr lang="en-US" sz="2000" dirty="0">
                <a:effectLst>
                  <a:outerShdw blurRad="38100" dist="38100" dir="2700000" algn="tl">
                    <a:srgbClr val="000000">
                      <a:alpha val="43137"/>
                    </a:srgbClr>
                  </a:outerShdw>
                </a:effectLst>
                <a:latin typeface="+mj-lt"/>
                <a:cs typeface="Arial" panose="020B0604020202020204" pitchFamily="34" charset="0"/>
              </a:rPr>
              <a:t> or downstream of the gene's coding sequence.  </a:t>
            </a:r>
          </a:p>
          <a:p>
            <a:pPr algn="just">
              <a:defRPr/>
            </a:pPr>
            <a:endParaRPr lang="en-US" sz="2000" dirty="0">
              <a:effectLst>
                <a:outerShdw blurRad="38100" dist="38100" dir="2700000" algn="tl">
                  <a:srgbClr val="000000">
                    <a:alpha val="43137"/>
                  </a:srgbClr>
                </a:outerShdw>
              </a:effectLst>
              <a:latin typeface="+mj-lt"/>
              <a:cs typeface="Arial" panose="020B0604020202020204" pitchFamily="34" charset="0"/>
            </a:endParaRPr>
          </a:p>
          <a:p>
            <a:pPr algn="just"/>
            <a:endParaRPr lang="en-US" dirty="0">
              <a:effectLst>
                <a:outerShdw blurRad="38100" dist="38100" dir="2700000" algn="tl">
                  <a:srgbClr val="000000">
                    <a:alpha val="43137"/>
                  </a:srgbClr>
                </a:outerShdw>
              </a:effectLst>
              <a:latin typeface="+mj-lt"/>
            </a:endParaRPr>
          </a:p>
          <a:p>
            <a:pPr algn="just"/>
            <a:endParaRPr lang="en-US" dirty="0">
              <a:effectLst>
                <a:outerShdw blurRad="38100" dist="38100" dir="2700000" algn="tl">
                  <a:srgbClr val="000000">
                    <a:alpha val="43137"/>
                  </a:srgbClr>
                </a:outerShdw>
              </a:effectLst>
              <a:latin typeface="+mj-lt"/>
            </a:endParaRPr>
          </a:p>
          <a:p>
            <a:pPr algn="just"/>
            <a:endParaRPr lang="en-US" dirty="0">
              <a:effectLst>
                <a:outerShdw blurRad="38100" dist="38100" dir="2700000" algn="tl">
                  <a:srgbClr val="000000">
                    <a:alpha val="43137"/>
                  </a:srgbClr>
                </a:outerShdw>
              </a:effectLst>
              <a:latin typeface="+mj-lt"/>
            </a:endParaRPr>
          </a:p>
          <a:p>
            <a:pPr algn="just"/>
            <a:endParaRPr lang="en-US"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311328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61"/>
            <a:ext cx="7391400" cy="4216539"/>
          </a:xfrm>
          <a:prstGeom prst="rect">
            <a:avLst/>
          </a:prstGeom>
        </p:spPr>
        <p:txBody>
          <a:bodyPr wrap="square">
            <a:spAutoFit/>
          </a:bodyPr>
          <a:lstStyle/>
          <a:p>
            <a:pPr algn="ctr">
              <a:defRPr/>
            </a:pPr>
            <a:r>
              <a:rPr lang="en-US" sz="2800" b="1" dirty="0">
                <a:solidFill>
                  <a:srgbClr val="FF0000"/>
                </a:solidFill>
                <a:effectLst>
                  <a:outerShdw blurRad="38100" dist="38100" dir="2700000" algn="tl">
                    <a:srgbClr val="000000">
                      <a:alpha val="43137"/>
                    </a:srgbClr>
                  </a:outerShdw>
                </a:effectLst>
                <a:latin typeface="+mj-lt"/>
                <a:cs typeface="Arial" panose="020B0604020202020204" pitchFamily="34" charset="0"/>
              </a:rPr>
              <a:t>Trans-regulatory elements</a:t>
            </a:r>
          </a:p>
          <a:p>
            <a:pPr algn="ctr">
              <a:defRPr/>
            </a:pPr>
            <a:endParaRPr lang="en-US" sz="2400" dirty="0">
              <a:solidFill>
                <a:srgbClr val="FF0000"/>
              </a:solidFill>
              <a:effectLst>
                <a:outerShdw blurRad="38100" dist="38100" dir="2700000" algn="tl">
                  <a:srgbClr val="000000">
                    <a:alpha val="43137"/>
                  </a:srgbClr>
                </a:outerShdw>
              </a:effectLst>
              <a:latin typeface="+mj-lt"/>
              <a:cs typeface="Arial" panose="020B0604020202020204" pitchFamily="34" charset="0"/>
            </a:endParaRPr>
          </a:p>
          <a:p>
            <a:pPr algn="just">
              <a:defRPr/>
            </a:pPr>
            <a:r>
              <a:rPr lang="en-US" sz="2000" dirty="0">
                <a:effectLst>
                  <a:outerShdw blurRad="38100" dist="38100" dir="2700000" algn="tl">
                    <a:srgbClr val="000000">
                      <a:alpha val="43137"/>
                    </a:srgbClr>
                  </a:outerShdw>
                </a:effectLst>
                <a:latin typeface="+mj-lt"/>
                <a:cs typeface="Arial" panose="020B0604020202020204" pitchFamily="34" charset="0"/>
              </a:rPr>
              <a:t>It means </a:t>
            </a:r>
            <a:r>
              <a:rPr lang="en-US" sz="2000" dirty="0">
                <a:effectLst>
                  <a:outerShdw blurRad="38100" dist="38100" dir="2700000" algn="tl">
                    <a:srgbClr val="000000">
                      <a:alpha val="43137"/>
                    </a:srgbClr>
                  </a:outerShdw>
                </a:effectLst>
                <a:latin typeface="+mj-lt"/>
                <a:cs typeface="Arial" panose="020B0604020202020204" pitchFamily="34" charset="0"/>
                <a:hlinkClick r:id="rId2" tooltip="Gene">
                  <a:extLst>
                    <a:ext uri="{A12FA001-AC4F-418D-AE19-62706E023703}">
                      <ahyp:hlinkClr xmlns:ahyp="http://schemas.microsoft.com/office/drawing/2018/hyperlinkcolor" val="tx"/>
                    </a:ext>
                  </a:extLst>
                </a:hlinkClick>
              </a:rPr>
              <a:t>genes</a:t>
            </a:r>
            <a:r>
              <a:rPr lang="en-US" sz="2000" dirty="0">
                <a:effectLst>
                  <a:outerShdw blurRad="38100" dist="38100" dir="2700000" algn="tl">
                    <a:srgbClr val="000000">
                      <a:alpha val="43137"/>
                    </a:srgbClr>
                  </a:outerShdw>
                </a:effectLst>
                <a:latin typeface="+mj-lt"/>
                <a:cs typeface="Arial" panose="020B0604020202020204" pitchFamily="34" charset="0"/>
              </a:rPr>
              <a:t> that may modify (or </a:t>
            </a:r>
            <a:r>
              <a:rPr lang="en-US" sz="2000" dirty="0">
                <a:effectLst>
                  <a:outerShdw blurRad="38100" dist="38100" dir="2700000" algn="tl">
                    <a:srgbClr val="000000">
                      <a:alpha val="43137"/>
                    </a:srgbClr>
                  </a:outerShdw>
                </a:effectLst>
                <a:latin typeface="+mj-lt"/>
                <a:cs typeface="Arial" panose="020B0604020202020204" pitchFamily="34" charset="0"/>
                <a:hlinkClick r:id="rId3" tooltip="Regulation of gene expression">
                  <a:extLst>
                    <a:ext uri="{A12FA001-AC4F-418D-AE19-62706E023703}">
                      <ahyp:hlinkClr xmlns:ahyp="http://schemas.microsoft.com/office/drawing/2018/hyperlinkcolor" val="tx"/>
                    </a:ext>
                  </a:extLst>
                </a:hlinkClick>
              </a:rPr>
              <a:t>regulate</a:t>
            </a:r>
            <a:r>
              <a:rPr lang="en-US" sz="2000" dirty="0">
                <a:effectLst>
                  <a:outerShdw blurRad="38100" dist="38100" dir="2700000" algn="tl">
                    <a:srgbClr val="000000">
                      <a:alpha val="43137"/>
                    </a:srgbClr>
                  </a:outerShdw>
                </a:effectLst>
                <a:latin typeface="+mj-lt"/>
                <a:cs typeface="Arial" panose="020B0604020202020204" pitchFamily="34" charset="0"/>
              </a:rPr>
              <a:t>) the expression of distant genes.</a:t>
            </a:r>
            <a:r>
              <a:rPr lang="en-US" sz="2000" baseline="30000" dirty="0">
                <a:effectLst>
                  <a:outerShdw blurRad="38100" dist="38100" dir="2700000" algn="tl">
                    <a:srgbClr val="000000">
                      <a:alpha val="43137"/>
                    </a:srgbClr>
                  </a:outerShdw>
                </a:effectLst>
                <a:latin typeface="+mj-lt"/>
                <a:cs typeface="Arial" panose="020B0604020202020204" pitchFamily="34" charset="0"/>
              </a:rPr>
              <a:t> </a:t>
            </a:r>
            <a:r>
              <a:rPr lang="en-US" sz="2000" dirty="0">
                <a:effectLst>
                  <a:outerShdw blurRad="38100" dist="38100" dir="2700000" algn="tl">
                    <a:srgbClr val="000000">
                      <a:alpha val="43137"/>
                    </a:srgbClr>
                  </a:outerShdw>
                </a:effectLst>
                <a:latin typeface="+mj-lt"/>
                <a:cs typeface="Arial" panose="020B0604020202020204" pitchFamily="34" charset="0"/>
              </a:rPr>
              <a:t> More specifically, trans-regulatory elements are </a:t>
            </a:r>
            <a:r>
              <a:rPr lang="en-US" sz="2000" dirty="0">
                <a:effectLst>
                  <a:outerShdw blurRad="38100" dist="38100" dir="2700000" algn="tl">
                    <a:srgbClr val="000000">
                      <a:alpha val="43137"/>
                    </a:srgbClr>
                  </a:outerShdw>
                </a:effectLst>
                <a:latin typeface="+mj-lt"/>
                <a:cs typeface="Arial" panose="020B0604020202020204" pitchFamily="34" charset="0"/>
                <a:hlinkClick r:id="rId4" tooltip="Nucleic acid sequence">
                  <a:extLst>
                    <a:ext uri="{A12FA001-AC4F-418D-AE19-62706E023703}">
                      <ahyp:hlinkClr xmlns:ahyp="http://schemas.microsoft.com/office/drawing/2018/hyperlinkcolor" val="tx"/>
                    </a:ext>
                  </a:extLst>
                </a:hlinkClick>
              </a:rPr>
              <a:t>DNA sequences</a:t>
            </a:r>
            <a:r>
              <a:rPr lang="en-US" sz="2000" dirty="0">
                <a:effectLst>
                  <a:outerShdw blurRad="38100" dist="38100" dir="2700000" algn="tl">
                    <a:srgbClr val="000000">
                      <a:alpha val="43137"/>
                    </a:srgbClr>
                  </a:outerShdw>
                </a:effectLst>
                <a:latin typeface="+mj-lt"/>
                <a:cs typeface="Arial" panose="020B0604020202020204" pitchFamily="34" charset="0"/>
              </a:rPr>
              <a:t> that encode </a:t>
            </a:r>
            <a:r>
              <a:rPr lang="en-US" sz="2000" dirty="0">
                <a:effectLst>
                  <a:outerShdw blurRad="38100" dist="38100" dir="2700000" algn="tl">
                    <a:srgbClr val="000000">
                      <a:alpha val="43137"/>
                    </a:srgbClr>
                  </a:outerShdw>
                </a:effectLst>
                <a:latin typeface="+mj-lt"/>
                <a:cs typeface="Arial" panose="020B0604020202020204" pitchFamily="34" charset="0"/>
                <a:hlinkClick r:id="rId5" tooltip="Transcription factor">
                  <a:extLst>
                    <a:ext uri="{A12FA001-AC4F-418D-AE19-62706E023703}">
                      <ahyp:hlinkClr xmlns:ahyp="http://schemas.microsoft.com/office/drawing/2018/hyperlinkcolor" val="tx"/>
                    </a:ext>
                  </a:extLst>
                </a:hlinkClick>
              </a:rPr>
              <a:t>transcription factors</a:t>
            </a:r>
            <a:r>
              <a:rPr lang="en-US" sz="2000" dirty="0">
                <a:effectLst>
                  <a:outerShdw blurRad="38100" dist="38100" dir="2700000" algn="tl">
                    <a:srgbClr val="000000">
                      <a:alpha val="43137"/>
                    </a:srgbClr>
                  </a:outerShdw>
                </a:effectLst>
                <a:latin typeface="+mj-lt"/>
                <a:cs typeface="Arial" panose="020B0604020202020204" pitchFamily="34" charset="0"/>
              </a:rPr>
              <a:t>.</a:t>
            </a:r>
          </a:p>
          <a:p>
            <a:pPr algn="just">
              <a:defRPr/>
            </a:pPr>
            <a:endParaRPr lang="en-US" sz="2000" dirty="0">
              <a:effectLst>
                <a:outerShdw blurRad="38100" dist="38100" dir="2700000" algn="tl">
                  <a:srgbClr val="000000">
                    <a:alpha val="43137"/>
                  </a:srgbClr>
                </a:outerShdw>
              </a:effectLst>
              <a:latin typeface="+mj-lt"/>
              <a:cs typeface="Arial" panose="020B0604020202020204" pitchFamily="34" charset="0"/>
            </a:endParaRPr>
          </a:p>
          <a:p>
            <a:pPr algn="just">
              <a:defRPr/>
            </a:pPr>
            <a:r>
              <a:rPr lang="en-US" sz="2000" dirty="0">
                <a:effectLst>
                  <a:outerShdw blurRad="38100" dist="38100" dir="2700000" algn="tl">
                    <a:srgbClr val="000000">
                      <a:alpha val="43137"/>
                    </a:srgbClr>
                  </a:outerShdw>
                </a:effectLst>
                <a:latin typeface="+mj-lt"/>
                <a:cs typeface="Arial" panose="020B0604020202020204" pitchFamily="34" charset="0"/>
              </a:rPr>
              <a:t> For example, a </a:t>
            </a:r>
            <a:r>
              <a:rPr lang="en-US" sz="2000" u="sng" dirty="0">
                <a:effectLst>
                  <a:outerShdw blurRad="38100" dist="38100" dir="2700000" algn="tl">
                    <a:srgbClr val="000000">
                      <a:alpha val="43137"/>
                    </a:srgbClr>
                  </a:outerShdw>
                </a:effectLst>
                <a:latin typeface="+mj-lt"/>
                <a:cs typeface="Arial" panose="020B0604020202020204" pitchFamily="34" charset="0"/>
                <a:hlinkClick r:id="rId5" tooltip="Transcription factor">
                  <a:extLst>
                    <a:ext uri="{A12FA001-AC4F-418D-AE19-62706E023703}">
                      <ahyp:hlinkClr xmlns:ahyp="http://schemas.microsoft.com/office/drawing/2018/hyperlinkcolor" val="tx"/>
                    </a:ext>
                  </a:extLst>
                </a:hlinkClick>
              </a:rPr>
              <a:t>transcription factor</a:t>
            </a:r>
            <a:r>
              <a:rPr lang="en-US" sz="2000" dirty="0">
                <a:effectLst>
                  <a:outerShdw blurRad="38100" dist="38100" dir="2700000" algn="tl">
                    <a:srgbClr val="000000">
                      <a:alpha val="43137"/>
                    </a:srgbClr>
                  </a:outerShdw>
                </a:effectLst>
                <a:latin typeface="+mj-lt"/>
                <a:cs typeface="Arial" panose="020B0604020202020204" pitchFamily="34" charset="0"/>
              </a:rPr>
              <a:t> that regulates a gene on </a:t>
            </a:r>
            <a:r>
              <a:rPr lang="en-US" sz="2000" dirty="0">
                <a:effectLst>
                  <a:outerShdw blurRad="38100" dist="38100" dir="2700000" algn="tl">
                    <a:srgbClr val="000000">
                      <a:alpha val="43137"/>
                    </a:srgbClr>
                  </a:outerShdw>
                </a:effectLst>
                <a:latin typeface="+mj-lt"/>
                <a:cs typeface="Arial" panose="020B0604020202020204" pitchFamily="34" charset="0"/>
                <a:hlinkClick r:id="rId6" tooltip="Chromosome 6">
                  <a:extLst>
                    <a:ext uri="{A12FA001-AC4F-418D-AE19-62706E023703}">
                      <ahyp:hlinkClr xmlns:ahyp="http://schemas.microsoft.com/office/drawing/2018/hyperlinkcolor" val="tx"/>
                    </a:ext>
                  </a:extLst>
                </a:hlinkClick>
              </a:rPr>
              <a:t>chromosome 6</a:t>
            </a:r>
            <a:r>
              <a:rPr lang="en-US" sz="2000" dirty="0">
                <a:effectLst>
                  <a:outerShdw blurRad="38100" dist="38100" dir="2700000" algn="tl">
                    <a:srgbClr val="000000">
                      <a:alpha val="43137"/>
                    </a:srgbClr>
                  </a:outerShdw>
                </a:effectLst>
                <a:latin typeface="+mj-lt"/>
                <a:cs typeface="Arial" panose="020B0604020202020204" pitchFamily="34" charset="0"/>
              </a:rPr>
              <a:t> might itself have been transcribed from a gene on </a:t>
            </a:r>
            <a:r>
              <a:rPr lang="en-US" sz="2000" dirty="0">
                <a:effectLst>
                  <a:outerShdw blurRad="38100" dist="38100" dir="2700000" algn="tl">
                    <a:srgbClr val="000000">
                      <a:alpha val="43137"/>
                    </a:srgbClr>
                  </a:outerShdw>
                </a:effectLst>
                <a:latin typeface="+mj-lt"/>
                <a:cs typeface="Arial" panose="020B0604020202020204" pitchFamily="34" charset="0"/>
                <a:hlinkClick r:id="rId7" tooltip="Chromosome 11">
                  <a:extLst>
                    <a:ext uri="{A12FA001-AC4F-418D-AE19-62706E023703}">
                      <ahyp:hlinkClr xmlns:ahyp="http://schemas.microsoft.com/office/drawing/2018/hyperlinkcolor" val="tx"/>
                    </a:ext>
                  </a:extLst>
                </a:hlinkClick>
              </a:rPr>
              <a:t>chromosome 11</a:t>
            </a:r>
            <a:r>
              <a:rPr lang="en-US" sz="2000" dirty="0">
                <a:effectLst>
                  <a:outerShdw blurRad="38100" dist="38100" dir="2700000" algn="tl">
                    <a:srgbClr val="000000">
                      <a:alpha val="43137"/>
                    </a:srgbClr>
                  </a:outerShdw>
                </a:effectLst>
                <a:latin typeface="+mj-lt"/>
                <a:cs typeface="Arial" panose="020B0604020202020204" pitchFamily="34" charset="0"/>
              </a:rPr>
              <a:t>.</a:t>
            </a:r>
          </a:p>
          <a:p>
            <a:pPr algn="just">
              <a:defRPr/>
            </a:pPr>
            <a:r>
              <a:rPr lang="en-US" sz="2000" dirty="0">
                <a:effectLst>
                  <a:outerShdw blurRad="38100" dist="38100" dir="2700000" algn="tl">
                    <a:srgbClr val="000000">
                      <a:alpha val="43137"/>
                    </a:srgbClr>
                  </a:outerShdw>
                </a:effectLst>
                <a:latin typeface="+mj-lt"/>
                <a:cs typeface="Arial" panose="020B0604020202020204" pitchFamily="34" charset="0"/>
              </a:rPr>
              <a:t>(Regulate genes distant from the gene from which they were transcribed).</a:t>
            </a:r>
          </a:p>
          <a:p>
            <a:pPr>
              <a:defRPr/>
            </a:pPr>
            <a:endParaRPr lang="en-US" dirty="0">
              <a:effectLst>
                <a:outerShdw blurRad="38100" dist="38100" dir="2700000" algn="tl">
                  <a:srgbClr val="000000">
                    <a:alpha val="43137"/>
                  </a:srgbClr>
                </a:outerShdw>
              </a:effectLst>
              <a:latin typeface="+mj-lt"/>
              <a:cs typeface="Arial" panose="020B0604020202020204" pitchFamily="34" charset="0"/>
            </a:endParaRPr>
          </a:p>
          <a:p>
            <a:pPr>
              <a:defRPr/>
            </a:pPr>
            <a:endParaRPr lang="en-US" dirty="0">
              <a:effectLst>
                <a:outerShdw blurRad="38100" dist="38100" dir="2700000" algn="tl">
                  <a:srgbClr val="000000">
                    <a:alpha val="43137"/>
                  </a:srgbClr>
                </a:outerShdw>
              </a:effectLst>
              <a:latin typeface="+mj-lt"/>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EA330D-75E5-6F14-E8D0-BED31A4D8AD3}"/>
              </a:ext>
            </a:extLst>
          </p:cNvPr>
          <p:cNvSpPr txBox="1"/>
          <p:nvPr/>
        </p:nvSpPr>
        <p:spPr>
          <a:xfrm>
            <a:off x="152400" y="152400"/>
            <a:ext cx="7239000" cy="5139869"/>
          </a:xfrm>
          <a:prstGeom prst="rect">
            <a:avLst/>
          </a:prstGeom>
          <a:noFill/>
        </p:spPr>
        <p:txBody>
          <a:bodyPr wrap="square">
            <a:spAutoFit/>
          </a:bodyPr>
          <a:lstStyle/>
          <a:p>
            <a:pPr algn="ctr"/>
            <a:r>
              <a:rPr lang="en-US" sz="2800" b="1" dirty="0">
                <a:solidFill>
                  <a:srgbClr val="FF0000"/>
                </a:solidFill>
                <a:effectLst>
                  <a:outerShdw blurRad="38100" dist="38100" dir="2700000" algn="tl">
                    <a:srgbClr val="000000">
                      <a:alpha val="43137"/>
                    </a:srgbClr>
                  </a:outerShdw>
                </a:effectLst>
                <a:latin typeface="+mj-lt"/>
              </a:rPr>
              <a:t>Transcription factor </a:t>
            </a:r>
          </a:p>
          <a:p>
            <a:pPr algn="just"/>
            <a:endParaRPr lang="en-US" dirty="0">
              <a:effectLst>
                <a:outerShdw blurRad="38100" dist="38100" dir="2700000" algn="tl">
                  <a:srgbClr val="000000">
                    <a:alpha val="43137"/>
                  </a:srgbClr>
                </a:outerShdw>
              </a:effectLst>
              <a:latin typeface="+mj-lt"/>
            </a:endParaRPr>
          </a:p>
          <a:p>
            <a:pPr algn="just"/>
            <a:r>
              <a:rPr lang="en-US" sz="1800" dirty="0">
                <a:effectLst>
                  <a:outerShdw blurRad="38100" dist="38100" dir="2700000" algn="tl">
                    <a:srgbClr val="000000">
                      <a:alpha val="43137"/>
                    </a:srgbClr>
                  </a:outerShdw>
                </a:effectLst>
                <a:latin typeface="+mj-lt"/>
              </a:rPr>
              <a:t>A transcription factor is a </a:t>
            </a:r>
            <a:r>
              <a:rPr lang="en-US" sz="1800" dirty="0">
                <a:effectLst>
                  <a:outerShdw blurRad="38100" dist="38100" dir="2700000" algn="tl">
                    <a:srgbClr val="000000">
                      <a:alpha val="43137"/>
                    </a:srgbClr>
                  </a:outerShdw>
                </a:effectLst>
                <a:latin typeface="+mj-lt"/>
                <a:hlinkClick r:id="rId2" tooltip="Protein">
                  <a:extLst>
                    <a:ext uri="{A12FA001-AC4F-418D-AE19-62706E023703}">
                      <ahyp:hlinkClr xmlns:ahyp="http://schemas.microsoft.com/office/drawing/2018/hyperlinkcolor" val="tx"/>
                    </a:ext>
                  </a:extLst>
                </a:hlinkClick>
              </a:rPr>
              <a:t>protein</a:t>
            </a:r>
            <a:r>
              <a:rPr lang="en-US" sz="1800" dirty="0">
                <a:effectLst>
                  <a:outerShdw blurRad="38100" dist="38100" dir="2700000" algn="tl">
                    <a:srgbClr val="000000">
                      <a:alpha val="43137"/>
                    </a:srgbClr>
                  </a:outerShdw>
                </a:effectLst>
                <a:latin typeface="+mj-lt"/>
              </a:rPr>
              <a:t> that binds to specific </a:t>
            </a:r>
            <a:r>
              <a:rPr lang="en-US" sz="1800" dirty="0">
                <a:effectLst>
                  <a:outerShdw blurRad="38100" dist="38100" dir="2700000" algn="tl">
                    <a:srgbClr val="000000">
                      <a:alpha val="43137"/>
                    </a:srgbClr>
                  </a:outerShdw>
                </a:effectLst>
                <a:latin typeface="+mj-lt"/>
                <a:hlinkClick r:id="rId3" tooltip="DNA sequence">
                  <a:extLst>
                    <a:ext uri="{A12FA001-AC4F-418D-AE19-62706E023703}">
                      <ahyp:hlinkClr xmlns:ahyp="http://schemas.microsoft.com/office/drawing/2018/hyperlinkcolor" val="tx"/>
                    </a:ext>
                  </a:extLst>
                </a:hlinkClick>
              </a:rPr>
              <a:t>DNA sequences</a:t>
            </a:r>
            <a:r>
              <a:rPr lang="en-US" sz="1800" dirty="0">
                <a:effectLst>
                  <a:outerShdw blurRad="38100" dist="38100" dir="2700000" algn="tl">
                    <a:srgbClr val="000000">
                      <a:alpha val="43137"/>
                    </a:srgbClr>
                  </a:outerShdw>
                </a:effectLst>
                <a:latin typeface="+mj-lt"/>
              </a:rPr>
              <a:t>, thereby controlling the flow (or </a:t>
            </a:r>
            <a:r>
              <a:rPr lang="en-US" sz="1800" dirty="0">
                <a:effectLst>
                  <a:outerShdw blurRad="38100" dist="38100" dir="2700000" algn="tl">
                    <a:srgbClr val="000000">
                      <a:alpha val="43137"/>
                    </a:srgbClr>
                  </a:outerShdw>
                </a:effectLst>
                <a:latin typeface="+mj-lt"/>
                <a:hlinkClick r:id="rId4" tooltip="Transcription (genetics)">
                  <a:extLst>
                    <a:ext uri="{A12FA001-AC4F-418D-AE19-62706E023703}">
                      <ahyp:hlinkClr xmlns:ahyp="http://schemas.microsoft.com/office/drawing/2018/hyperlinkcolor" val="tx"/>
                    </a:ext>
                  </a:extLst>
                </a:hlinkClick>
              </a:rPr>
              <a:t>transcription</a:t>
            </a:r>
            <a:r>
              <a:rPr lang="en-US" sz="1800" dirty="0">
                <a:effectLst>
                  <a:outerShdw blurRad="38100" dist="38100" dir="2700000" algn="tl">
                    <a:srgbClr val="000000">
                      <a:alpha val="43137"/>
                    </a:srgbClr>
                  </a:outerShdw>
                </a:effectLst>
                <a:latin typeface="+mj-lt"/>
              </a:rPr>
              <a:t>) of genetic information from DNA to </a:t>
            </a:r>
            <a:r>
              <a:rPr lang="en-US" sz="1800" dirty="0">
                <a:effectLst>
                  <a:outerShdw blurRad="38100" dist="38100" dir="2700000" algn="tl">
                    <a:srgbClr val="000000">
                      <a:alpha val="43137"/>
                    </a:srgbClr>
                  </a:outerShdw>
                </a:effectLst>
                <a:latin typeface="+mj-lt"/>
                <a:hlinkClick r:id="rId5" tooltip="Messenger RNA">
                  <a:extLst>
                    <a:ext uri="{A12FA001-AC4F-418D-AE19-62706E023703}">
                      <ahyp:hlinkClr xmlns:ahyp="http://schemas.microsoft.com/office/drawing/2018/hyperlinkcolor" val="tx"/>
                    </a:ext>
                  </a:extLst>
                </a:hlinkClick>
              </a:rPr>
              <a:t>mRNA</a:t>
            </a:r>
            <a:r>
              <a:rPr lang="en-US" dirty="0">
                <a:effectLst>
                  <a:outerShdw blurRad="38100" dist="38100" dir="2700000" algn="tl">
                    <a:srgbClr val="000000">
                      <a:alpha val="43137"/>
                    </a:srgbClr>
                  </a:outerShdw>
                </a:effectLst>
                <a:latin typeface="+mj-lt"/>
              </a:rPr>
              <a:t>.</a:t>
            </a:r>
          </a:p>
          <a:p>
            <a:pPr algn="just"/>
            <a:endParaRPr lang="en-US" dirty="0">
              <a:effectLst>
                <a:outerShdw blurRad="38100" dist="38100" dir="2700000" algn="tl">
                  <a:srgbClr val="000000">
                    <a:alpha val="43137"/>
                  </a:srgbClr>
                </a:outerShdw>
              </a:effectLst>
              <a:latin typeface="+mj-lt"/>
            </a:endParaRPr>
          </a:p>
          <a:p>
            <a:pPr algn="just"/>
            <a:r>
              <a:rPr lang="en-US" sz="1800" dirty="0">
                <a:effectLst>
                  <a:outerShdw blurRad="38100" dist="38100" dir="2700000" algn="tl">
                    <a:srgbClr val="000000">
                      <a:alpha val="43137"/>
                    </a:srgbClr>
                  </a:outerShdw>
                </a:effectLst>
                <a:latin typeface="+mj-lt"/>
              </a:rPr>
              <a:t>Transcription factors perform this function alone or with other proteins in a complex, by promoting (as an </a:t>
            </a:r>
            <a:r>
              <a:rPr lang="en-US" sz="1800" dirty="0">
                <a:effectLst>
                  <a:outerShdw blurRad="38100" dist="38100" dir="2700000" algn="tl">
                    <a:srgbClr val="000000">
                      <a:alpha val="43137"/>
                    </a:srgbClr>
                  </a:outerShdw>
                </a:effectLst>
                <a:latin typeface="+mj-lt"/>
                <a:hlinkClick r:id="rId6" tooltip="Activator (genetics)">
                  <a:extLst>
                    <a:ext uri="{A12FA001-AC4F-418D-AE19-62706E023703}">
                      <ahyp:hlinkClr xmlns:ahyp="http://schemas.microsoft.com/office/drawing/2018/hyperlinkcolor" val="tx"/>
                    </a:ext>
                  </a:extLst>
                </a:hlinkClick>
              </a:rPr>
              <a:t>activator</a:t>
            </a:r>
            <a:r>
              <a:rPr lang="en-US" sz="1800" dirty="0">
                <a:effectLst>
                  <a:outerShdw blurRad="38100" dist="38100" dir="2700000" algn="tl">
                    <a:srgbClr val="000000">
                      <a:alpha val="43137"/>
                    </a:srgbClr>
                  </a:outerShdw>
                </a:effectLst>
                <a:latin typeface="+mj-lt"/>
              </a:rPr>
              <a:t>), or blocking (as a </a:t>
            </a:r>
            <a:r>
              <a:rPr lang="en-US" sz="1800" dirty="0">
                <a:effectLst>
                  <a:outerShdw blurRad="38100" dist="38100" dir="2700000" algn="tl">
                    <a:srgbClr val="000000">
                      <a:alpha val="43137"/>
                    </a:srgbClr>
                  </a:outerShdw>
                </a:effectLst>
                <a:latin typeface="+mj-lt"/>
                <a:hlinkClick r:id="rId7" tooltip="Repressor">
                  <a:extLst>
                    <a:ext uri="{A12FA001-AC4F-418D-AE19-62706E023703}">
                      <ahyp:hlinkClr xmlns:ahyp="http://schemas.microsoft.com/office/drawing/2018/hyperlinkcolor" val="tx"/>
                    </a:ext>
                  </a:extLst>
                </a:hlinkClick>
              </a:rPr>
              <a:t>repressor</a:t>
            </a:r>
            <a:r>
              <a:rPr lang="en-US" sz="1800" dirty="0">
                <a:effectLst>
                  <a:outerShdw blurRad="38100" dist="38100" dir="2700000" algn="tl">
                    <a:srgbClr val="000000">
                      <a:alpha val="43137"/>
                    </a:srgbClr>
                  </a:outerShdw>
                </a:effectLst>
                <a:latin typeface="+mj-lt"/>
              </a:rPr>
              <a:t>).</a:t>
            </a:r>
          </a:p>
          <a:p>
            <a:pPr algn="just"/>
            <a:endParaRPr lang="en-US" sz="1800" dirty="0">
              <a:effectLst>
                <a:outerShdw blurRad="38100" dist="38100" dir="2700000" algn="tl">
                  <a:srgbClr val="000000">
                    <a:alpha val="43137"/>
                  </a:srgbClr>
                </a:outerShdw>
              </a:effectLst>
              <a:latin typeface="+mj-lt"/>
            </a:endParaRPr>
          </a:p>
          <a:p>
            <a:pPr algn="just"/>
            <a:r>
              <a:rPr lang="en-US" sz="1800" dirty="0">
                <a:effectLst>
                  <a:outerShdw blurRad="38100" dist="38100" dir="2700000" algn="tl">
                    <a:srgbClr val="000000">
                      <a:alpha val="43137"/>
                    </a:srgbClr>
                  </a:outerShdw>
                </a:effectLst>
                <a:latin typeface="+mj-lt"/>
              </a:rPr>
              <a:t>A defining feature of transcription factors is that they contain one or more </a:t>
            </a:r>
            <a:r>
              <a:rPr lang="en-US" sz="1800" dirty="0">
                <a:effectLst>
                  <a:outerShdw blurRad="38100" dist="38100" dir="2700000" algn="tl">
                    <a:srgbClr val="000000">
                      <a:alpha val="43137"/>
                    </a:srgbClr>
                  </a:outerShdw>
                </a:effectLst>
                <a:latin typeface="+mj-lt"/>
                <a:hlinkClick r:id="rId8" tooltip="DNA-binding domain">
                  <a:extLst>
                    <a:ext uri="{A12FA001-AC4F-418D-AE19-62706E023703}">
                      <ahyp:hlinkClr xmlns:ahyp="http://schemas.microsoft.com/office/drawing/2018/hyperlinkcolor" val="tx"/>
                    </a:ext>
                  </a:extLst>
                </a:hlinkClick>
              </a:rPr>
              <a:t>DNA-binding domains</a:t>
            </a:r>
            <a:r>
              <a:rPr lang="en-US" sz="1800" dirty="0">
                <a:effectLst>
                  <a:outerShdw blurRad="38100" dist="38100" dir="2700000" algn="tl">
                    <a:srgbClr val="000000">
                      <a:alpha val="43137"/>
                    </a:srgbClr>
                  </a:outerShdw>
                </a:effectLst>
                <a:latin typeface="+mj-lt"/>
              </a:rPr>
              <a:t> (DBDs), which attach to specific sequences of DNA adjacent to the genes that they regulate. </a:t>
            </a:r>
          </a:p>
          <a:p>
            <a:pPr algn="just"/>
            <a:endParaRPr lang="en-US" sz="1800" baseline="30000" dirty="0">
              <a:effectLst>
                <a:outerShdw blurRad="38100" dist="38100" dir="2700000" algn="tl">
                  <a:srgbClr val="000000">
                    <a:alpha val="43137"/>
                  </a:srgbClr>
                </a:outerShdw>
              </a:effectLst>
              <a:latin typeface="+mj-lt"/>
            </a:endParaRPr>
          </a:p>
          <a:p>
            <a:pPr algn="just"/>
            <a:r>
              <a:rPr lang="en-US" sz="1800" dirty="0">
                <a:effectLst>
                  <a:outerShdw blurRad="38100" dist="38100" dir="2700000" algn="tl">
                    <a:srgbClr val="000000">
                      <a:alpha val="43137"/>
                    </a:srgbClr>
                  </a:outerShdw>
                </a:effectLst>
                <a:latin typeface="+mj-lt"/>
              </a:rPr>
              <a:t>Additional proteins, such  as </a:t>
            </a:r>
            <a:r>
              <a:rPr lang="en-US" sz="1800" dirty="0">
                <a:effectLst>
                  <a:outerShdw blurRad="38100" dist="38100" dir="2700000" algn="tl">
                    <a:srgbClr val="000000">
                      <a:alpha val="43137"/>
                    </a:srgbClr>
                  </a:outerShdw>
                </a:effectLst>
                <a:latin typeface="+mj-lt"/>
                <a:hlinkClick r:id="rId9" tooltip="Coactivator (genetics)">
                  <a:extLst>
                    <a:ext uri="{A12FA001-AC4F-418D-AE19-62706E023703}">
                      <ahyp:hlinkClr xmlns:ahyp="http://schemas.microsoft.com/office/drawing/2018/hyperlinkcolor" val="tx"/>
                    </a:ext>
                  </a:extLst>
                </a:hlinkClick>
              </a:rPr>
              <a:t>coactivators</a:t>
            </a:r>
            <a:r>
              <a:rPr lang="en-US" sz="1800" dirty="0">
                <a:effectLst>
                  <a:outerShdw blurRad="38100" dist="38100" dir="2700000" algn="tl">
                    <a:srgbClr val="000000">
                      <a:alpha val="43137"/>
                    </a:srgbClr>
                  </a:outerShdw>
                </a:effectLst>
                <a:latin typeface="+mj-lt"/>
              </a:rPr>
              <a:t>, </a:t>
            </a:r>
            <a:r>
              <a:rPr lang="en-US" sz="1800" dirty="0">
                <a:effectLst>
                  <a:outerShdw blurRad="38100" dist="38100" dir="2700000" algn="tl">
                    <a:srgbClr val="000000">
                      <a:alpha val="43137"/>
                    </a:srgbClr>
                  </a:outerShdw>
                </a:effectLst>
                <a:latin typeface="+mj-lt"/>
                <a:hlinkClick r:id="rId10" tooltip="Chromatin Structure Remodeling (RSC) Complex">
                  <a:extLst>
                    <a:ext uri="{A12FA001-AC4F-418D-AE19-62706E023703}">
                      <ahyp:hlinkClr xmlns:ahyp="http://schemas.microsoft.com/office/drawing/2018/hyperlinkcolor" val="tx"/>
                    </a:ext>
                  </a:extLst>
                </a:hlinkClick>
              </a:rPr>
              <a:t>chromatin</a:t>
            </a:r>
            <a:r>
              <a:rPr lang="en-US" sz="1800" dirty="0">
                <a:effectLst>
                  <a:outerShdw blurRad="38100" dist="38100" dir="2700000" algn="tl">
                    <a:srgbClr val="000000">
                      <a:alpha val="43137"/>
                    </a:srgbClr>
                  </a:outerShdw>
                </a:effectLst>
                <a:latin typeface="+mj-lt"/>
              </a:rPr>
              <a:t>, </a:t>
            </a:r>
            <a:r>
              <a:rPr lang="en-US" sz="1800" dirty="0">
                <a:effectLst>
                  <a:outerShdw blurRad="38100" dist="38100" dir="2700000" algn="tl">
                    <a:srgbClr val="000000">
                      <a:alpha val="43137"/>
                    </a:srgbClr>
                  </a:outerShdw>
                </a:effectLst>
                <a:latin typeface="+mj-lt"/>
                <a:hlinkClick r:id="rId11" tooltip="Histone acetyltransferase">
                  <a:extLst>
                    <a:ext uri="{A12FA001-AC4F-418D-AE19-62706E023703}">
                      <ahyp:hlinkClr xmlns:ahyp="http://schemas.microsoft.com/office/drawing/2018/hyperlinkcolor" val="tx"/>
                    </a:ext>
                  </a:extLst>
                </a:hlinkClick>
              </a:rPr>
              <a:t>histone, acetylases</a:t>
            </a:r>
            <a:r>
              <a:rPr lang="en-US" sz="1800" dirty="0">
                <a:effectLst>
                  <a:outerShdw blurRad="38100" dist="38100" dir="2700000" algn="tl">
                    <a:srgbClr val="000000">
                      <a:alpha val="43137"/>
                    </a:srgbClr>
                  </a:outerShdw>
                </a:effectLst>
                <a:latin typeface="+mj-lt"/>
              </a:rPr>
              <a:t>, </a:t>
            </a:r>
            <a:r>
              <a:rPr lang="en-US" sz="1800" dirty="0">
                <a:effectLst>
                  <a:outerShdw blurRad="38100" dist="38100" dir="2700000" algn="tl">
                    <a:srgbClr val="000000">
                      <a:alpha val="43137"/>
                    </a:srgbClr>
                  </a:outerShdw>
                </a:effectLst>
                <a:latin typeface="+mj-lt"/>
                <a:hlinkClick r:id="rId12" tooltip="Histone deacetylase">
                  <a:extLst>
                    <a:ext uri="{A12FA001-AC4F-418D-AE19-62706E023703}">
                      <ahyp:hlinkClr xmlns:ahyp="http://schemas.microsoft.com/office/drawing/2018/hyperlinkcolor" val="tx"/>
                    </a:ext>
                  </a:extLst>
                </a:hlinkClick>
              </a:rPr>
              <a:t>deacetylases</a:t>
            </a:r>
            <a:r>
              <a:rPr lang="en-US" sz="1800" dirty="0">
                <a:effectLst>
                  <a:outerShdw blurRad="38100" dist="38100" dir="2700000" algn="tl">
                    <a:srgbClr val="000000">
                      <a:alpha val="43137"/>
                    </a:srgbClr>
                  </a:outerShdw>
                </a:effectLst>
                <a:latin typeface="+mj-lt"/>
              </a:rPr>
              <a:t>, </a:t>
            </a:r>
            <a:r>
              <a:rPr lang="en-US" sz="1800" dirty="0">
                <a:effectLst>
                  <a:outerShdw blurRad="38100" dist="38100" dir="2700000" algn="tl">
                    <a:srgbClr val="000000">
                      <a:alpha val="43137"/>
                    </a:srgbClr>
                  </a:outerShdw>
                </a:effectLst>
                <a:latin typeface="+mj-lt"/>
                <a:hlinkClick r:id="rId13" tooltip="Kinase">
                  <a:extLst>
                    <a:ext uri="{A12FA001-AC4F-418D-AE19-62706E023703}">
                      <ahyp:hlinkClr xmlns:ahyp="http://schemas.microsoft.com/office/drawing/2018/hyperlinkcolor" val="tx"/>
                    </a:ext>
                  </a:extLst>
                </a:hlinkClick>
              </a:rPr>
              <a:t>kinases</a:t>
            </a:r>
            <a:r>
              <a:rPr lang="en-US" sz="1800" dirty="0">
                <a:effectLst>
                  <a:outerShdw blurRad="38100" dist="38100" dir="2700000" algn="tl">
                    <a:srgbClr val="000000">
                      <a:alpha val="43137"/>
                    </a:srgbClr>
                  </a:outerShdw>
                </a:effectLst>
                <a:latin typeface="+mj-lt"/>
              </a:rPr>
              <a:t>, and </a:t>
            </a:r>
            <a:r>
              <a:rPr lang="en-US" sz="1800" dirty="0">
                <a:effectLst>
                  <a:outerShdw blurRad="38100" dist="38100" dir="2700000" algn="tl">
                    <a:srgbClr val="000000">
                      <a:alpha val="43137"/>
                    </a:srgbClr>
                  </a:outerShdw>
                </a:effectLst>
                <a:latin typeface="+mj-lt"/>
                <a:hlinkClick r:id="rId14" tooltip="Methylase">
                  <a:extLst>
                    <a:ext uri="{A12FA001-AC4F-418D-AE19-62706E023703}">
                      <ahyp:hlinkClr xmlns:ahyp="http://schemas.microsoft.com/office/drawing/2018/hyperlinkcolor" val="tx"/>
                    </a:ext>
                  </a:extLst>
                </a:hlinkClick>
              </a:rPr>
              <a:t>methylases</a:t>
            </a:r>
            <a:r>
              <a:rPr lang="en-US" sz="1800" dirty="0">
                <a:effectLst>
                  <a:outerShdw blurRad="38100" dist="38100" dir="2700000" algn="tl">
                    <a:srgbClr val="000000">
                      <a:alpha val="43137"/>
                    </a:srgbClr>
                  </a:outerShdw>
                </a:effectLst>
                <a:latin typeface="+mj-lt"/>
              </a:rPr>
              <a:t>, while also playing crucial roles in </a:t>
            </a:r>
            <a:r>
              <a:rPr lang="en-US" sz="1800" dirty="0">
                <a:effectLst>
                  <a:outerShdw blurRad="38100" dist="38100" dir="2700000" algn="tl">
                    <a:srgbClr val="000000">
                      <a:alpha val="43137"/>
                    </a:srgbClr>
                  </a:outerShdw>
                </a:effectLst>
                <a:latin typeface="+mj-lt"/>
                <a:hlinkClick r:id="rId15" tooltip="Regulation of gene expression">
                  <a:extLst>
                    <a:ext uri="{A12FA001-AC4F-418D-AE19-62706E023703}">
                      <ahyp:hlinkClr xmlns:ahyp="http://schemas.microsoft.com/office/drawing/2018/hyperlinkcolor" val="tx"/>
                    </a:ext>
                  </a:extLst>
                </a:hlinkClick>
              </a:rPr>
              <a:t>gene regulation</a:t>
            </a:r>
            <a:r>
              <a:rPr lang="en-US" sz="1800" dirty="0">
                <a:effectLst>
                  <a:outerShdw blurRad="38100" dist="38100" dir="2700000" algn="tl">
                    <a:srgbClr val="000000">
                      <a:alpha val="43137"/>
                    </a:srgbClr>
                  </a:outerShdw>
                </a:effectLst>
                <a:latin typeface="+mj-lt"/>
              </a:rPr>
              <a:t>, lack DNA-binding domains and, therefore, are not classified as transcription factors</a:t>
            </a:r>
          </a:p>
        </p:txBody>
      </p:sp>
    </p:spTree>
    <p:extLst>
      <p:ext uri="{BB962C8B-B14F-4D97-AF65-F5344CB8AC3E}">
        <p14:creationId xmlns:p14="http://schemas.microsoft.com/office/powerpoint/2010/main" val="4212067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7162800" cy="5386090"/>
          </a:xfrm>
          <a:prstGeom prst="rect">
            <a:avLst/>
          </a:prstGeom>
        </p:spPr>
        <p:txBody>
          <a:bodyPr wrap="square">
            <a:spAutoFit/>
          </a:bodyPr>
          <a:lstStyle/>
          <a:p>
            <a:pPr algn="ctr"/>
            <a:r>
              <a:rPr lang="en-US" sz="2400" b="1" u="sng" dirty="0">
                <a:solidFill>
                  <a:srgbClr val="FF0000"/>
                </a:solidFill>
                <a:effectLst>
                  <a:outerShdw blurRad="38100" dist="38100" dir="2700000" algn="tl">
                    <a:srgbClr val="000000">
                      <a:alpha val="43137"/>
                    </a:srgbClr>
                  </a:outerShdw>
                </a:effectLst>
              </a:rPr>
              <a:t>Enhancer</a:t>
            </a:r>
          </a:p>
          <a:p>
            <a:pPr algn="just"/>
            <a:endParaRPr lang="en-US" sz="2000" b="1" u="sng" dirty="0">
              <a:solidFill>
                <a:srgbClr val="FF0000"/>
              </a:solidFill>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It is a short region of </a:t>
            </a:r>
            <a:r>
              <a:rPr lang="en-US" sz="2000" dirty="0">
                <a:effectLst>
                  <a:outerShdw blurRad="38100" dist="38100" dir="2700000" algn="tl">
                    <a:srgbClr val="000000">
                      <a:alpha val="43137"/>
                    </a:srgbClr>
                  </a:outerShdw>
                </a:effectLst>
                <a:hlinkClick r:id="rId2" tooltip="DNA">
                  <a:extLst>
                    <a:ext uri="{A12FA001-AC4F-418D-AE19-62706E023703}">
                      <ahyp:hlinkClr xmlns:ahyp="http://schemas.microsoft.com/office/drawing/2018/hyperlinkcolor" val="tx"/>
                    </a:ext>
                  </a:extLst>
                </a:hlinkClick>
              </a:rPr>
              <a:t>DNA</a:t>
            </a:r>
            <a:r>
              <a:rPr lang="en-US" sz="2000" dirty="0">
                <a:effectLst>
                  <a:outerShdw blurRad="38100" dist="38100" dir="2700000" algn="tl">
                    <a:srgbClr val="000000">
                      <a:alpha val="43137"/>
                    </a:srgbClr>
                  </a:outerShdw>
                </a:effectLst>
              </a:rPr>
              <a:t> that can be bound with </a:t>
            </a:r>
            <a:r>
              <a:rPr lang="en-US" sz="2000" dirty="0">
                <a:effectLst>
                  <a:outerShdw blurRad="38100" dist="38100" dir="2700000" algn="tl">
                    <a:srgbClr val="000000">
                      <a:alpha val="43137"/>
                    </a:srgbClr>
                  </a:outerShdw>
                </a:effectLst>
                <a:hlinkClick r:id="rId3" tooltip="Protein">
                  <a:extLst>
                    <a:ext uri="{A12FA001-AC4F-418D-AE19-62706E023703}">
                      <ahyp:hlinkClr xmlns:ahyp="http://schemas.microsoft.com/office/drawing/2018/hyperlinkcolor" val="tx"/>
                    </a:ext>
                  </a:extLst>
                </a:hlinkClick>
              </a:rPr>
              <a:t>proteins</a:t>
            </a:r>
            <a:r>
              <a:rPr lang="en-US" sz="2000" dirty="0">
                <a:effectLst>
                  <a:outerShdw blurRad="38100" dist="38100" dir="2700000" algn="tl">
                    <a:srgbClr val="000000">
                      <a:alpha val="43137"/>
                    </a:srgbClr>
                  </a:outerShdw>
                </a:effectLst>
              </a:rPr>
              <a:t> (namely, the </a:t>
            </a:r>
            <a:r>
              <a:rPr lang="en-US" sz="2000" dirty="0">
                <a:effectLst>
                  <a:outerShdw blurRad="38100" dist="38100" dir="2700000" algn="tl">
                    <a:srgbClr val="000000">
                      <a:alpha val="43137"/>
                    </a:srgbClr>
                  </a:outerShdw>
                </a:effectLst>
                <a:hlinkClick r:id="rId4" tooltip="Trans-acting factor">
                  <a:extLst>
                    <a:ext uri="{A12FA001-AC4F-418D-AE19-62706E023703}">
                      <ahyp:hlinkClr xmlns:ahyp="http://schemas.microsoft.com/office/drawing/2018/hyperlinkcolor" val="tx"/>
                    </a:ext>
                  </a:extLst>
                </a:hlinkClick>
              </a:rPr>
              <a:t>trans-acting factors</a:t>
            </a:r>
            <a:r>
              <a:rPr lang="en-US" sz="2000" dirty="0">
                <a:effectLst>
                  <a:outerShdw blurRad="38100" dist="38100" dir="2700000" algn="tl">
                    <a:srgbClr val="000000">
                      <a:alpha val="43137"/>
                    </a:srgbClr>
                  </a:outerShdw>
                </a:effectLst>
              </a:rPr>
              <a:t>) to enhance </a:t>
            </a:r>
            <a:r>
              <a:rPr lang="en-US" sz="2000" dirty="0">
                <a:effectLst>
                  <a:outerShdw blurRad="38100" dist="38100" dir="2700000" algn="tl">
                    <a:srgbClr val="000000">
                      <a:alpha val="43137"/>
                    </a:srgbClr>
                  </a:outerShdw>
                </a:effectLst>
                <a:hlinkClick r:id="rId5" tooltip="Transcription (genetics)">
                  <a:extLst>
                    <a:ext uri="{A12FA001-AC4F-418D-AE19-62706E023703}">
                      <ahyp:hlinkClr xmlns:ahyp="http://schemas.microsoft.com/office/drawing/2018/hyperlinkcolor" val="tx"/>
                    </a:ext>
                  </a:extLst>
                </a:hlinkClick>
              </a:rPr>
              <a:t>transcription</a:t>
            </a:r>
            <a:r>
              <a:rPr lang="en-US" sz="2000" dirty="0">
                <a:effectLst>
                  <a:outerShdw blurRad="38100" dist="38100" dir="2700000" algn="tl">
                    <a:srgbClr val="000000">
                      <a:alpha val="43137"/>
                    </a:srgbClr>
                  </a:outerShdw>
                </a:effectLst>
              </a:rPr>
              <a:t> levels of </a:t>
            </a:r>
            <a:r>
              <a:rPr lang="en-US" sz="2000" dirty="0">
                <a:effectLst>
                  <a:outerShdw blurRad="38100" dist="38100" dir="2700000" algn="tl">
                    <a:srgbClr val="000000">
                      <a:alpha val="43137"/>
                    </a:srgbClr>
                  </a:outerShdw>
                </a:effectLst>
                <a:hlinkClick r:id="rId6" tooltip="Gene">
                  <a:extLst>
                    <a:ext uri="{A12FA001-AC4F-418D-AE19-62706E023703}">
                      <ahyp:hlinkClr xmlns:ahyp="http://schemas.microsoft.com/office/drawing/2018/hyperlinkcolor" val="tx"/>
                    </a:ext>
                  </a:extLst>
                </a:hlinkClick>
              </a:rPr>
              <a:t>genes</a:t>
            </a:r>
            <a:r>
              <a:rPr lang="en-US" sz="2000" dirty="0">
                <a:effectLst>
                  <a:outerShdw blurRad="38100" dist="38100" dir="2700000" algn="tl">
                    <a:srgbClr val="000000">
                      <a:alpha val="43137"/>
                    </a:srgbClr>
                  </a:outerShdw>
                </a:effectLst>
              </a:rPr>
              <a:t>.</a:t>
            </a:r>
          </a:p>
          <a:p>
            <a:pPr algn="just"/>
            <a:r>
              <a:rPr lang="en-US" sz="2000" dirty="0">
                <a:effectLst>
                  <a:outerShdw blurRad="38100" dist="38100" dir="2700000" algn="tl">
                    <a:srgbClr val="000000">
                      <a:alpha val="43137"/>
                    </a:srgbClr>
                  </a:outerShdw>
                </a:effectLst>
              </a:rPr>
              <a:t>Enhancers are usually </a:t>
            </a:r>
            <a:r>
              <a:rPr lang="en-US" sz="2000" dirty="0">
                <a:effectLst>
                  <a:outerShdw blurRad="38100" dist="38100" dir="2700000" algn="tl">
                    <a:srgbClr val="000000">
                      <a:alpha val="43137"/>
                    </a:srgbClr>
                  </a:outerShdw>
                </a:effectLst>
                <a:hlinkClick r:id="rId7" tooltip="Cis-acting">
                  <a:extLst>
                    <a:ext uri="{A12FA001-AC4F-418D-AE19-62706E023703}">
                      <ahyp:hlinkClr xmlns:ahyp="http://schemas.microsoft.com/office/drawing/2018/hyperlinkcolor" val="tx"/>
                    </a:ext>
                  </a:extLst>
                </a:hlinkClick>
              </a:rPr>
              <a:t>cis-acting</a:t>
            </a:r>
            <a:r>
              <a:rPr lang="en-US" sz="2000" dirty="0">
                <a:effectLst>
                  <a:outerShdw blurRad="38100" dist="38100" dir="2700000" algn="tl">
                    <a:srgbClr val="000000">
                      <a:alpha val="43137"/>
                    </a:srgbClr>
                  </a:outerShdw>
                </a:effectLst>
              </a:rPr>
              <a:t>, </a:t>
            </a:r>
          </a:p>
          <a:p>
            <a:pPr algn="just"/>
            <a:r>
              <a:rPr lang="en-US" sz="2000" b="1" dirty="0">
                <a:solidFill>
                  <a:srgbClr val="FF0000"/>
                </a:solidFill>
                <a:effectLst>
                  <a:outerShdw blurRad="38100" dist="38100" dir="2700000" algn="tl">
                    <a:srgbClr val="000000">
                      <a:alpha val="43137"/>
                    </a:srgbClr>
                  </a:outerShdw>
                </a:effectLst>
              </a:rPr>
              <a:t>Enhancer DNA sequences</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bind transcription factors called enhancer-binding proteins, which increase the rate of transcription. Enhancer sequences may be located thousands of base pairs away from the gene they influence. </a:t>
            </a:r>
          </a:p>
          <a:p>
            <a:pPr algn="just"/>
            <a:r>
              <a:rPr lang="en-US" sz="2000" b="1" dirty="0">
                <a:solidFill>
                  <a:srgbClr val="FF0000"/>
                </a:solidFill>
                <a:effectLst>
                  <a:outerShdw blurRad="38100" dist="38100" dir="2700000" algn="tl">
                    <a:srgbClr val="000000">
                      <a:alpha val="43137"/>
                    </a:srgbClr>
                  </a:outerShdw>
                </a:effectLst>
              </a:rPr>
              <a:t>Silencer DNA sequences</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are the opposite to enhancer sequences. They decrease or suppress the rate of transcription.</a:t>
            </a:r>
          </a:p>
          <a:p>
            <a:pPr algn="just"/>
            <a:r>
              <a:rPr lang="en-US" sz="2000" b="1" dirty="0">
                <a:solidFill>
                  <a:srgbClr val="FF0000"/>
                </a:solidFill>
                <a:effectLst>
                  <a:outerShdw blurRad="38100" dist="38100" dir="2700000" algn="tl">
                    <a:srgbClr val="000000">
                      <a:alpha val="43137"/>
                    </a:srgbClr>
                  </a:outerShdw>
                </a:effectLst>
              </a:rPr>
              <a:t>Insulator DNA sequences</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are located between enhancer and silencer sequences and, as their name suggests, they prevent a gene from being transcribed non-specifically by another gene's enhancer.</a:t>
            </a:r>
            <a:r>
              <a:rPr lang="en-US" dirty="0">
                <a:effectLst>
                  <a:outerShdw blurRad="38100" dist="38100" dir="2700000" algn="tl">
                    <a:srgbClr val="000000">
                      <a:alpha val="43137"/>
                    </a:srgbClr>
                  </a:outerShdw>
                </a:effectLst>
              </a:rPr>
              <a:t> </a:t>
            </a:r>
            <a:endParaRPr lang="en-US" sz="2000" dirty="0">
              <a:effectLst>
                <a:outerShdw blurRad="38100" dist="38100" dir="2700000" algn="tl">
                  <a:srgbClr val="000000">
                    <a:alpha val="43137"/>
                  </a:srgbClr>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978AB0-199F-EA78-6AC9-44603E6853E3}"/>
              </a:ext>
            </a:extLst>
          </p:cNvPr>
          <p:cNvSpPr txBox="1"/>
          <p:nvPr/>
        </p:nvSpPr>
        <p:spPr>
          <a:xfrm>
            <a:off x="152400" y="0"/>
            <a:ext cx="7239000" cy="7109639"/>
          </a:xfrm>
          <a:prstGeom prst="rect">
            <a:avLst/>
          </a:prstGeom>
          <a:noFill/>
        </p:spPr>
        <p:txBody>
          <a:bodyPr wrap="square">
            <a:spAutoFit/>
          </a:bodyPr>
          <a:lstStyle/>
          <a:p>
            <a:pPr algn="ctr">
              <a:defRPr/>
            </a:pPr>
            <a:r>
              <a:rPr lang="en-US" sz="2400" b="1" u="sng" dirty="0">
                <a:solidFill>
                  <a:srgbClr val="FF0000"/>
                </a:solidFill>
                <a:effectLst>
                  <a:outerShdw blurRad="38100" dist="38100" dir="2700000" algn="tl">
                    <a:srgbClr val="000000">
                      <a:alpha val="43137"/>
                    </a:srgbClr>
                  </a:outerShdw>
                </a:effectLst>
              </a:rPr>
              <a:t>Operator</a:t>
            </a:r>
          </a:p>
          <a:p>
            <a:pPr algn="ctr">
              <a:defRPr/>
            </a:pPr>
            <a:endParaRPr lang="en-US" sz="2400" b="1" u="sng" dirty="0">
              <a:solidFill>
                <a:srgbClr val="FF0000"/>
              </a:solidFill>
              <a:effectLst>
                <a:outerShdw blurRad="38100" dist="38100" dir="2700000" algn="tl">
                  <a:srgbClr val="000000">
                    <a:alpha val="43137"/>
                  </a:srgbClr>
                </a:outerShdw>
              </a:effectLst>
            </a:endParaRPr>
          </a:p>
          <a:p>
            <a:pPr algn="just">
              <a:defRPr/>
            </a:pPr>
            <a:r>
              <a:rPr lang="en-US" sz="2400" dirty="0">
                <a:effectLst>
                  <a:outerShdw blurRad="38100" dist="38100" dir="2700000" algn="tl">
                    <a:srgbClr val="000000">
                      <a:alpha val="43137"/>
                    </a:srgbClr>
                  </a:outerShdw>
                </a:effectLst>
              </a:rPr>
              <a:t>An </a:t>
            </a:r>
            <a:r>
              <a:rPr lang="en-US" sz="2400" b="1" dirty="0">
                <a:effectLst>
                  <a:outerShdw blurRad="38100" dist="38100" dir="2700000" algn="tl">
                    <a:srgbClr val="000000">
                      <a:alpha val="43137"/>
                    </a:srgbClr>
                  </a:outerShdw>
                </a:effectLst>
              </a:rPr>
              <a:t>operator</a:t>
            </a:r>
            <a:r>
              <a:rPr lang="en-US" sz="2400" dirty="0">
                <a:effectLst>
                  <a:outerShdw blurRad="38100" dist="38100" dir="2700000" algn="tl">
                    <a:srgbClr val="000000">
                      <a:alpha val="43137"/>
                    </a:srgbClr>
                  </a:outerShdw>
                </a:effectLst>
              </a:rPr>
              <a:t> is a segment of </a:t>
            </a:r>
            <a:r>
              <a:rPr lang="en-US" sz="2400" dirty="0">
                <a:effectLst>
                  <a:outerShdw blurRad="38100" dist="38100" dir="2700000" algn="tl">
                    <a:srgbClr val="000000">
                      <a:alpha val="43137"/>
                    </a:srgbClr>
                  </a:outerShdw>
                </a:effectLst>
                <a:hlinkClick r:id="rId2" tooltip="DNA">
                  <a:extLst>
                    <a:ext uri="{A12FA001-AC4F-418D-AE19-62706E023703}">
                      <ahyp:hlinkClr xmlns:ahyp="http://schemas.microsoft.com/office/drawing/2018/hyperlinkcolor" val="tx"/>
                    </a:ext>
                  </a:extLst>
                </a:hlinkClick>
              </a:rPr>
              <a:t>DNA</a:t>
            </a:r>
            <a:r>
              <a:rPr lang="en-US" sz="2400" dirty="0">
                <a:effectLst>
                  <a:outerShdw blurRad="38100" dist="38100" dir="2700000" algn="tl">
                    <a:srgbClr val="000000">
                      <a:alpha val="43137"/>
                    </a:srgbClr>
                  </a:outerShdw>
                </a:effectLst>
              </a:rPr>
              <a:t> to which a </a:t>
            </a:r>
            <a:r>
              <a:rPr lang="en-US" sz="2400" dirty="0">
                <a:effectLst>
                  <a:outerShdw blurRad="38100" dist="38100" dir="2700000" algn="tl">
                    <a:srgbClr val="000000">
                      <a:alpha val="43137"/>
                    </a:srgbClr>
                  </a:outerShdw>
                </a:effectLst>
                <a:hlinkClick r:id="rId3" tooltip="Transcription factor">
                  <a:extLst>
                    <a:ext uri="{A12FA001-AC4F-418D-AE19-62706E023703}">
                      <ahyp:hlinkClr xmlns:ahyp="http://schemas.microsoft.com/office/drawing/2018/hyperlinkcolor" val="tx"/>
                    </a:ext>
                  </a:extLst>
                </a:hlinkClick>
              </a:rPr>
              <a:t>transcription factor</a:t>
            </a:r>
            <a:r>
              <a:rPr lang="en-US" sz="2400" dirty="0">
                <a:effectLst>
                  <a:outerShdw blurRad="38100" dist="38100" dir="2700000" algn="tl">
                    <a:srgbClr val="000000">
                      <a:alpha val="43137"/>
                    </a:srgbClr>
                  </a:outerShdw>
                </a:effectLst>
              </a:rPr>
              <a:t> protein binds. It is classically defined in the </a:t>
            </a:r>
            <a:r>
              <a:rPr lang="en-US" sz="2400" i="1" dirty="0">
                <a:effectLst>
                  <a:outerShdw blurRad="38100" dist="38100" dir="2700000" algn="tl">
                    <a:srgbClr val="000000">
                      <a:alpha val="43137"/>
                    </a:srgbClr>
                  </a:outerShdw>
                </a:effectLst>
                <a:hlinkClick r:id="rId4" tooltip="Lac operon">
                  <a:extLst>
                    <a:ext uri="{A12FA001-AC4F-418D-AE19-62706E023703}">
                      <ahyp:hlinkClr xmlns:ahyp="http://schemas.microsoft.com/office/drawing/2018/hyperlinkcolor" val="tx"/>
                    </a:ext>
                  </a:extLst>
                </a:hlinkClick>
              </a:rPr>
              <a:t>lac</a:t>
            </a:r>
            <a:r>
              <a:rPr lang="en-US" sz="2400" dirty="0">
                <a:effectLst>
                  <a:outerShdw blurRad="38100" dist="38100" dir="2700000" algn="tl">
                    <a:srgbClr val="000000">
                      <a:alpha val="43137"/>
                    </a:srgbClr>
                  </a:outerShdw>
                </a:effectLst>
                <a:hlinkClick r:id="rId4" tooltip="Lac operon">
                  <a:extLst>
                    <a:ext uri="{A12FA001-AC4F-418D-AE19-62706E023703}">
                      <ahyp:hlinkClr xmlns:ahyp="http://schemas.microsoft.com/office/drawing/2018/hyperlinkcolor" val="tx"/>
                    </a:ext>
                  </a:extLst>
                </a:hlinkClick>
              </a:rPr>
              <a:t> operon</a:t>
            </a:r>
            <a:r>
              <a:rPr lang="en-US" sz="2400" dirty="0">
                <a:effectLst>
                  <a:outerShdw blurRad="38100" dist="38100" dir="2700000" algn="tl">
                    <a:srgbClr val="000000">
                      <a:alpha val="43137"/>
                    </a:srgbClr>
                  </a:outerShdw>
                </a:effectLst>
              </a:rPr>
              <a:t> as a segment between the </a:t>
            </a:r>
            <a:r>
              <a:rPr lang="en-US" sz="2400" dirty="0">
                <a:effectLst>
                  <a:outerShdw blurRad="38100" dist="38100" dir="2700000" algn="tl">
                    <a:srgbClr val="000000">
                      <a:alpha val="43137"/>
                    </a:srgbClr>
                  </a:outerShdw>
                </a:effectLst>
                <a:hlinkClick r:id="rId5" tooltip="Promoter (biology)">
                  <a:extLst>
                    <a:ext uri="{A12FA001-AC4F-418D-AE19-62706E023703}">
                      <ahyp:hlinkClr xmlns:ahyp="http://schemas.microsoft.com/office/drawing/2018/hyperlinkcolor" val="tx"/>
                    </a:ext>
                  </a:extLst>
                </a:hlinkClick>
              </a:rPr>
              <a:t>promoter</a:t>
            </a:r>
            <a:r>
              <a:rPr lang="en-US" sz="2400" dirty="0">
                <a:effectLst>
                  <a:outerShdw blurRad="38100" dist="38100" dir="2700000" algn="tl">
                    <a:srgbClr val="000000">
                      <a:alpha val="43137"/>
                    </a:srgbClr>
                  </a:outerShdw>
                </a:effectLst>
              </a:rPr>
              <a:t> and the genes of the </a:t>
            </a:r>
            <a:r>
              <a:rPr lang="en-US" sz="2400" dirty="0">
                <a:effectLst>
                  <a:outerShdw blurRad="38100" dist="38100" dir="2700000" algn="tl">
                    <a:srgbClr val="000000">
                      <a:alpha val="43137"/>
                    </a:srgbClr>
                  </a:outerShdw>
                </a:effectLst>
                <a:hlinkClick r:id="rId6" tooltip="Operon">
                  <a:extLst>
                    <a:ext uri="{A12FA001-AC4F-418D-AE19-62706E023703}">
                      <ahyp:hlinkClr xmlns:ahyp="http://schemas.microsoft.com/office/drawing/2018/hyperlinkcolor" val="tx"/>
                    </a:ext>
                  </a:extLst>
                </a:hlinkClick>
              </a:rPr>
              <a:t>operon</a:t>
            </a:r>
            <a:r>
              <a:rPr lang="en-US" sz="2400" dirty="0">
                <a:effectLst>
                  <a:outerShdw blurRad="38100" dist="38100" dir="2700000" algn="tl">
                    <a:srgbClr val="000000">
                      <a:alpha val="43137"/>
                    </a:srgbClr>
                  </a:outerShdw>
                </a:effectLst>
              </a:rPr>
              <a:t>.</a:t>
            </a:r>
            <a:endParaRPr kumimoji="0" lang="en-US" sz="24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Inducer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An inducer is a molecule that assists in starting </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hlinkClick r:id="rId7" tooltip="Gene expression">
                  <a:extLst>
                    <a:ext uri="{A12FA001-AC4F-418D-AE19-62706E023703}">
                      <ahyp:hlinkClr xmlns:ahyp="http://schemas.microsoft.com/office/drawing/2018/hyperlinkcolor" val="tx"/>
                    </a:ext>
                  </a:extLst>
                </a:hlinkClick>
              </a:rPr>
              <a:t>gene expression</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An inducer can bind to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hlinkClick r:id="rId8" tooltip="Repressor">
                  <a:extLst>
                    <a:ext uri="{A12FA001-AC4F-418D-AE19-62706E023703}">
                      <ahyp:hlinkClr xmlns:ahyp="http://schemas.microsoft.com/office/drawing/2018/hyperlinkcolor" val="tx"/>
                    </a:ext>
                  </a:extLst>
                </a:hlinkClick>
              </a:rPr>
              <a:t>repressors</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or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hlinkClick r:id="rId9" tooltip="Activator">
                  <a:extLst>
                    <a:ext uri="{A12FA001-AC4F-418D-AE19-62706E023703}">
                      <ahyp:hlinkClr xmlns:ahyp="http://schemas.microsoft.com/office/drawing/2018/hyperlinkcolor" val="tx"/>
                    </a:ext>
                  </a:extLst>
                </a:hlinkClick>
              </a:rPr>
              <a:t>activators</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The gene is expressed because an inducer binds to the repressor.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The binding of the inducer to the repressor prevents the repressor from binding to the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hlinkClick r:id="rId10" tooltip="Operator (genetics)">
                  <a:extLst>
                    <a:ext uri="{A12FA001-AC4F-418D-AE19-62706E023703}">
                      <ahyp:hlinkClr xmlns:ahyp="http://schemas.microsoft.com/office/drawing/2018/hyperlinkcolor" val="tx"/>
                    </a:ext>
                  </a:extLst>
                </a:hlinkClick>
              </a:rPr>
              <a:t>operator</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and RNA polymerase can then begin to transcribe the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hlinkClick r:id="rId6" tooltip="Operon">
                  <a:extLst>
                    <a:ext uri="{A12FA001-AC4F-418D-AE19-62706E023703}">
                      <ahyp:hlinkClr xmlns:ahyp="http://schemas.microsoft.com/office/drawing/2018/hyperlinkcolor" val="tx"/>
                    </a:ext>
                  </a:extLst>
                </a:hlinkClick>
              </a:rPr>
              <a:t>operon</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hlinkClick r:id="rId11" tooltip="Gene">
                  <a:extLst>
                    <a:ext uri="{A12FA001-AC4F-418D-AE19-62706E023703}">
                      <ahyp:hlinkClr xmlns:ahyp="http://schemas.microsoft.com/office/drawing/2018/hyperlinkcolor" val="tx"/>
                    </a:ext>
                  </a:extLst>
                </a:hlinkClick>
              </a:rPr>
              <a:t>genes</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algn="just">
              <a:defRPr/>
            </a:pPr>
            <a:endParaRPr lang="en-US" sz="2400" dirty="0">
              <a:effectLst>
                <a:outerShdw blurRad="38100" dist="38100" dir="2700000" algn="tl">
                  <a:srgbClr val="000000">
                    <a:alpha val="43137"/>
                  </a:srgbClr>
                </a:outerShdw>
              </a:effectLst>
            </a:endParaRPr>
          </a:p>
          <a:p>
            <a:pPr algn="just">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1037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erons &amp; Prokaryotic Gene Expression Part 1 – MCAT Biology ...">
            <a:extLst>
              <a:ext uri="{FF2B5EF4-FFF2-40B4-BE49-F238E27FC236}">
                <a16:creationId xmlns:a16="http://schemas.microsoft.com/office/drawing/2014/main" id="{5E1DEB80-C7B1-6784-F724-BD4B9405A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965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iology 101 Chapter 18 review Flashcards | Quizlet">
            <a:extLst>
              <a:ext uri="{FF2B5EF4-FFF2-40B4-BE49-F238E27FC236}">
                <a16:creationId xmlns:a16="http://schemas.microsoft.com/office/drawing/2014/main" id="{BCBD515A-4A92-E286-8FE3-4E39730A1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65772" cy="697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51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08A7B-A8FD-4BF9-0A37-48C8D3680556}"/>
            </a:ext>
          </a:extLst>
        </p:cNvPr>
        <p:cNvGrpSpPr/>
        <p:nvPr/>
      </p:nvGrpSpPr>
      <p:grpSpPr>
        <a:xfrm>
          <a:off x="0" y="0"/>
          <a:ext cx="0" cy="0"/>
          <a:chOff x="0" y="0"/>
          <a:chExt cx="0" cy="0"/>
        </a:xfrm>
      </p:grpSpPr>
      <p:sp>
        <p:nvSpPr>
          <p:cNvPr id="2" name="مستطيل 1">
            <a:extLst>
              <a:ext uri="{FF2B5EF4-FFF2-40B4-BE49-F238E27FC236}">
                <a16:creationId xmlns:a16="http://schemas.microsoft.com/office/drawing/2014/main" id="{359BBECC-390F-3869-7F0B-1D057884A74B}"/>
              </a:ext>
            </a:extLst>
          </p:cNvPr>
          <p:cNvSpPr/>
          <p:nvPr/>
        </p:nvSpPr>
        <p:spPr>
          <a:xfrm>
            <a:off x="228600" y="990600"/>
            <a:ext cx="7543800" cy="5638800"/>
          </a:xfrm>
          <a:prstGeom prst="rect">
            <a:avLst/>
          </a:prstGeom>
        </p:spPr>
        <p:txBody>
          <a:bodyPr wrap="square">
            <a:noAutofit/>
          </a:bodyPr>
          <a:lstStyle/>
          <a:p>
            <a:pPr marL="342900" indent="-342900" algn="just" fontAlgn="auto">
              <a:buFont typeface="Wingdings" panose="05000000000000000000" pitchFamily="2" charset="2"/>
              <a:buChar char="Ø"/>
            </a:pPr>
            <a:r>
              <a:rPr lang="en-US" sz="2400" b="1" dirty="0">
                <a:solidFill>
                  <a:srgbClr val="FF0000"/>
                </a:solidFill>
                <a:effectLst>
                  <a:outerShdw blurRad="38100" dist="38100" dir="2700000" algn="tl">
                    <a:srgbClr val="000000">
                      <a:alpha val="43137"/>
                    </a:srgbClr>
                  </a:outerShdw>
                </a:effectLst>
                <a:cs typeface="Times New Roman" panose="02020603050405020304" pitchFamily="18" charset="0"/>
              </a:rPr>
              <a:t>Structure of Nucleic Acids:</a:t>
            </a:r>
          </a:p>
          <a:p>
            <a:pPr indent="0" algn="just" fontAlgn="auto"/>
            <a:r>
              <a:rPr lang="en-US" sz="2400" dirty="0">
                <a:effectLst>
                  <a:outerShdw blurRad="38100" dist="38100" dir="2700000" algn="tl">
                    <a:srgbClr val="000000">
                      <a:alpha val="43137"/>
                    </a:srgbClr>
                  </a:outerShdw>
                </a:effectLst>
                <a:cs typeface="Times New Roman" panose="02020603050405020304" pitchFamily="18" charset="0"/>
              </a:rPr>
              <a:t>- In most organisms, the hereditary material is DNA. </a:t>
            </a:r>
          </a:p>
          <a:p>
            <a:pPr indent="0" algn="just" fontAlgn="auto"/>
            <a:r>
              <a:rPr lang="en-US" sz="2400" dirty="0">
                <a:effectLst>
                  <a:outerShdw blurRad="38100" dist="38100" dir="2700000" algn="tl">
                    <a:srgbClr val="000000">
                      <a:alpha val="43137"/>
                    </a:srgbClr>
                  </a:outerShdw>
                </a:effectLst>
                <a:cs typeface="Times New Roman" panose="02020603050405020304" pitchFamily="18" charset="0"/>
              </a:rPr>
              <a:t>- DNA and RNA are polymeric molecules made up of linear chains of subunits called nucleotides.</a:t>
            </a:r>
          </a:p>
          <a:p>
            <a:pPr marL="342900" indent="-342900" algn="just" fontAlgn="auto">
              <a:buFontTx/>
              <a:buChar char="-"/>
            </a:pPr>
            <a:r>
              <a:rPr lang="en-US" sz="2400" dirty="0">
                <a:effectLst>
                  <a:outerShdw blurRad="38100" dist="38100" dir="2700000" algn="tl">
                    <a:srgbClr val="000000">
                      <a:alpha val="43137"/>
                    </a:srgbClr>
                  </a:outerShdw>
                </a:effectLst>
                <a:cs typeface="Times New Roman" panose="02020603050405020304" pitchFamily="18" charset="0"/>
              </a:rPr>
              <a:t>Each nucleotide has three parts:</a:t>
            </a:r>
          </a:p>
          <a:p>
            <a:pPr algn="just" fontAlgn="auto"/>
            <a:r>
              <a:rPr lang="en-US" sz="2400" dirty="0">
                <a:effectLst>
                  <a:outerShdw blurRad="38100" dist="38100" dir="2700000" algn="tl">
                    <a:srgbClr val="000000">
                      <a:alpha val="43137"/>
                    </a:srgbClr>
                  </a:outerShdw>
                </a:effectLst>
                <a:cs typeface="Times New Roman" panose="02020603050405020304" pitchFamily="18" charset="0"/>
              </a:rPr>
              <a:t> </a:t>
            </a:r>
          </a:p>
          <a:p>
            <a:pPr marL="342900" indent="-342900" algn="just" fontAlgn="auto">
              <a:buFont typeface="Wingdings" panose="05000000000000000000" pitchFamily="2" charset="2"/>
              <a:buChar char="Ø"/>
            </a:pP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nitrogenous base </a:t>
            </a:r>
          </a:p>
          <a:p>
            <a:pPr marL="342900" indent="-342900" algn="just" fontAlgn="auto">
              <a:buFont typeface="Wingdings" panose="05000000000000000000" pitchFamily="2" charset="2"/>
              <a:buChar char="Ø"/>
            </a:pP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five-carbon-atom sugar (Ribose)</a:t>
            </a:r>
          </a:p>
          <a:p>
            <a:pPr marL="342900" indent="-342900" algn="just" fontAlgn="auto">
              <a:buFont typeface="Wingdings" panose="05000000000000000000" pitchFamily="2" charset="2"/>
              <a:buChar char="Ø"/>
            </a:pP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phosphate group</a:t>
            </a:r>
          </a:p>
          <a:p>
            <a:pPr algn="just" fontAlgn="auto"/>
            <a:endParaRPr lang="en-US" sz="2400" dirty="0">
              <a:solidFill>
                <a:srgbClr val="FF0000"/>
              </a:solidFill>
              <a:effectLst>
                <a:outerShdw blurRad="38100" dist="38100" dir="2700000" algn="tl">
                  <a:srgbClr val="000000">
                    <a:alpha val="43137"/>
                  </a:srgbClr>
                </a:outerShdw>
              </a:effectLst>
              <a:cs typeface="Times New Roman" panose="02020603050405020304" pitchFamily="18" charset="0"/>
            </a:endParaRPr>
          </a:p>
          <a:p>
            <a:pPr indent="0" algn="just" fontAlgn="auto"/>
            <a:r>
              <a:rPr lang="en-US" sz="2400" dirty="0">
                <a:solidFill>
                  <a:schemeClr val="tx1"/>
                </a:solidFill>
                <a:effectLst>
                  <a:outerShdw blurRad="38100" dist="38100" dir="2700000" algn="tl">
                    <a:srgbClr val="000000">
                      <a:alpha val="43137"/>
                    </a:srgbClr>
                  </a:outerShdw>
                </a:effectLst>
                <a:cs typeface="Times New Roman" panose="02020603050405020304" pitchFamily="18" charset="0"/>
              </a:rPr>
              <a:t>-The combination of base and sugar is termed a </a:t>
            </a: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nucleoside, </a:t>
            </a:r>
            <a:r>
              <a:rPr lang="en-US" sz="2400" dirty="0">
                <a:effectLst>
                  <a:outerShdw blurRad="38100" dist="38100" dir="2700000" algn="tl">
                    <a:srgbClr val="000000">
                      <a:alpha val="43137"/>
                    </a:srgbClr>
                  </a:outerShdw>
                </a:effectLst>
                <a:cs typeface="Times New Roman" panose="02020603050405020304" pitchFamily="18" charset="0"/>
              </a:rPr>
              <a:t>while the base-sugar-phosphate is </a:t>
            </a: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called a nucleotide.</a:t>
            </a:r>
          </a:p>
          <a:p>
            <a:pPr indent="0" algn="just" fontAlgn="auto"/>
            <a:endParaRPr lang="en-US" sz="2400" dirty="0" err="1">
              <a:solidFill>
                <a:srgbClr val="CC0000"/>
              </a:solidFill>
              <a:effectLst>
                <a:outerShdw blurRad="38100" dist="38100" dir="2700000" algn="tl">
                  <a:srgbClr val="000000">
                    <a:alpha val="43137"/>
                  </a:srgbClr>
                </a:outerShdw>
              </a:effectLst>
              <a:cs typeface="Times New Roman" panose="02020603050405020304" pitchFamily="18" charset="0"/>
            </a:endParaRPr>
          </a:p>
        </p:txBody>
      </p:sp>
      <p:sp>
        <p:nvSpPr>
          <p:cNvPr id="3" name="Text Box 2">
            <a:extLst>
              <a:ext uri="{FF2B5EF4-FFF2-40B4-BE49-F238E27FC236}">
                <a16:creationId xmlns:a16="http://schemas.microsoft.com/office/drawing/2014/main" id="{E5533FF9-557E-1FAD-27B0-3CDE00AC3FD5}"/>
              </a:ext>
            </a:extLst>
          </p:cNvPr>
          <p:cNvSpPr txBox="1"/>
          <p:nvPr/>
        </p:nvSpPr>
        <p:spPr>
          <a:xfrm>
            <a:off x="31115" y="228600"/>
            <a:ext cx="7055485" cy="723900"/>
          </a:xfrm>
          <a:prstGeom prst="rect">
            <a:avLst/>
          </a:prstGeom>
          <a:noFill/>
        </p:spPr>
        <p:txBody>
          <a:bodyPr wrap="square" rtlCol="0" anchor="t">
            <a:noAutofit/>
          </a:bodyPr>
          <a:lstStyle/>
          <a:p>
            <a:pPr algn="ctr"/>
            <a:r>
              <a:rPr lang="en-US" sz="3600" b="1" dirty="0">
                <a:solidFill>
                  <a:srgbClr val="FF0000"/>
                </a:solidFill>
                <a:effectLst>
                  <a:outerShdw blurRad="38100" dist="38100" dir="2700000" algn="tl">
                    <a:srgbClr val="000000">
                      <a:alpha val="43137"/>
                    </a:srgbClr>
                  </a:outerShdw>
                </a:effectLst>
                <a:sym typeface="+mn-ea"/>
              </a:rPr>
              <a:t> Nucleic Acids</a:t>
            </a:r>
          </a:p>
        </p:txBody>
      </p:sp>
    </p:spTree>
    <p:extLst>
      <p:ext uri="{BB962C8B-B14F-4D97-AF65-F5344CB8AC3E}">
        <p14:creationId xmlns:p14="http://schemas.microsoft.com/office/powerpoint/2010/main" val="370686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7315200" cy="6155531"/>
          </a:xfrm>
          <a:prstGeom prst="rect">
            <a:avLst/>
          </a:prstGeom>
        </p:spPr>
        <p:txBody>
          <a:bodyPr wrap="square">
            <a:spAutoFit/>
          </a:bodyPr>
          <a:lstStyle/>
          <a:p>
            <a:pPr algn="ctr"/>
            <a:r>
              <a:rPr lang="en-US" sz="2800" b="1" u="sng" dirty="0">
                <a:solidFill>
                  <a:srgbClr val="FF0000"/>
                </a:solidFill>
                <a:effectLst>
                  <a:outerShdw blurRad="38100" dist="38100" dir="2700000" algn="tl">
                    <a:srgbClr val="000000">
                      <a:alpha val="43137"/>
                    </a:srgbClr>
                  </a:outerShdw>
                </a:effectLst>
              </a:rPr>
              <a:t>Exon</a:t>
            </a:r>
            <a:r>
              <a:rPr lang="en-US" sz="2400" dirty="0">
                <a:solidFill>
                  <a:srgbClr val="FF0000"/>
                </a:solidFill>
                <a:effectLst>
                  <a:outerShdw blurRad="38100" dist="38100" dir="2700000" algn="tl">
                    <a:srgbClr val="000000">
                      <a:alpha val="43137"/>
                    </a:srgbClr>
                  </a:outerShdw>
                </a:effectLst>
              </a:rPr>
              <a:t> </a:t>
            </a:r>
          </a:p>
          <a:p>
            <a:pPr algn="just"/>
            <a:endParaRPr lang="en-US" sz="2400" dirty="0">
              <a:solidFill>
                <a:srgbClr val="FF0000"/>
              </a:solidFill>
              <a:effectLst>
                <a:outerShdw blurRad="38100" dist="38100" dir="2700000" algn="tl">
                  <a:srgbClr val="000000">
                    <a:alpha val="43137"/>
                  </a:srgbClr>
                </a:outerShdw>
              </a:effectLst>
            </a:endParaRPr>
          </a:p>
          <a:p>
            <a:pPr algn="just"/>
            <a:r>
              <a:rPr lang="en-US" dirty="0">
                <a:effectLst>
                  <a:outerShdw blurRad="38100" dist="38100" dir="2700000" algn="tl">
                    <a:srgbClr val="000000">
                      <a:alpha val="43137"/>
                    </a:srgbClr>
                  </a:outerShdw>
                </a:effectLst>
              </a:rPr>
              <a:t>An </a:t>
            </a:r>
            <a:r>
              <a:rPr lang="en-US" b="1" dirty="0">
                <a:effectLst>
                  <a:outerShdw blurRad="38100" dist="38100" dir="2700000" algn="tl">
                    <a:srgbClr val="000000">
                      <a:alpha val="43137"/>
                    </a:srgbClr>
                  </a:outerShdw>
                </a:effectLst>
              </a:rPr>
              <a:t>exon</a:t>
            </a:r>
            <a:r>
              <a:rPr lang="en-US" dirty="0">
                <a:effectLst>
                  <a:outerShdw blurRad="38100" dist="38100" dir="2700000" algn="tl">
                    <a:srgbClr val="000000">
                      <a:alpha val="43137"/>
                    </a:srgbClr>
                  </a:outerShdw>
                </a:effectLst>
              </a:rPr>
              <a:t> is any nucleotide sequence encoded by a </a:t>
            </a:r>
            <a:r>
              <a:rPr lang="en-US" dirty="0">
                <a:effectLst>
                  <a:outerShdw blurRad="38100" dist="38100" dir="2700000" algn="tl">
                    <a:srgbClr val="000000">
                      <a:alpha val="43137"/>
                    </a:srgbClr>
                  </a:outerShdw>
                </a:effectLst>
                <a:hlinkClick r:id="rId2" tooltip="Gene">
                  <a:extLst>
                    <a:ext uri="{A12FA001-AC4F-418D-AE19-62706E023703}">
                      <ahyp:hlinkClr xmlns:ahyp="http://schemas.microsoft.com/office/drawing/2018/hyperlinkcolor" val="tx"/>
                    </a:ext>
                  </a:extLst>
                </a:hlinkClick>
              </a:rPr>
              <a:t>gene</a:t>
            </a:r>
            <a:r>
              <a:rPr lang="en-US" dirty="0">
                <a:effectLst>
                  <a:outerShdw blurRad="38100" dist="38100" dir="2700000" algn="tl">
                    <a:srgbClr val="000000">
                      <a:alpha val="43137"/>
                    </a:srgbClr>
                  </a:outerShdw>
                </a:effectLst>
              </a:rPr>
              <a:t> that remains present within the final mature RNA product of that gene after </a:t>
            </a:r>
            <a:r>
              <a:rPr lang="en-US" dirty="0">
                <a:effectLst>
                  <a:outerShdw blurRad="38100" dist="38100" dir="2700000" algn="tl">
                    <a:srgbClr val="000000">
                      <a:alpha val="43137"/>
                    </a:srgbClr>
                  </a:outerShdw>
                </a:effectLst>
                <a:hlinkClick r:id="rId3" tooltip="Introns">
                  <a:extLst>
                    <a:ext uri="{A12FA001-AC4F-418D-AE19-62706E023703}">
                      <ahyp:hlinkClr xmlns:ahyp="http://schemas.microsoft.com/office/drawing/2018/hyperlinkcolor" val="tx"/>
                    </a:ext>
                  </a:extLst>
                </a:hlinkClick>
              </a:rPr>
              <a:t>introns</a:t>
            </a:r>
            <a:r>
              <a:rPr lang="en-US" dirty="0">
                <a:effectLst>
                  <a:outerShdw blurRad="38100" dist="38100" dir="2700000" algn="tl">
                    <a:srgbClr val="000000">
                      <a:alpha val="43137"/>
                    </a:srgbClr>
                  </a:outerShdw>
                </a:effectLst>
              </a:rPr>
              <a:t> have been removed by </a:t>
            </a:r>
            <a:r>
              <a:rPr lang="en-US" dirty="0">
                <a:effectLst>
                  <a:outerShdw blurRad="38100" dist="38100" dir="2700000" algn="tl">
                    <a:srgbClr val="000000">
                      <a:alpha val="43137"/>
                    </a:srgbClr>
                  </a:outerShdw>
                </a:effectLst>
                <a:hlinkClick r:id="rId4" tooltip="RNA splicing">
                  <a:extLst>
                    <a:ext uri="{A12FA001-AC4F-418D-AE19-62706E023703}">
                      <ahyp:hlinkClr xmlns:ahyp="http://schemas.microsoft.com/office/drawing/2018/hyperlinkcolor" val="tx"/>
                    </a:ext>
                  </a:extLst>
                </a:hlinkClick>
              </a:rPr>
              <a:t>RNA splicing</a:t>
            </a:r>
            <a:r>
              <a:rPr lang="en-US" dirty="0">
                <a:effectLst>
                  <a:outerShdw blurRad="38100" dist="38100" dir="2700000" algn="tl">
                    <a:srgbClr val="000000">
                      <a:alpha val="43137"/>
                    </a:srgbClr>
                  </a:outerShdw>
                </a:effectLst>
              </a:rPr>
              <a:t>.</a:t>
            </a:r>
          </a:p>
          <a:p>
            <a:pPr algn="just"/>
            <a:r>
              <a:rPr lang="en-US" dirty="0">
                <a:effectLst>
                  <a:outerShdw blurRad="38100" dist="38100" dir="2700000" algn="tl">
                    <a:srgbClr val="000000">
                      <a:alpha val="43137"/>
                    </a:srgbClr>
                  </a:outerShdw>
                </a:effectLst>
              </a:rPr>
              <a:t>In RNA splicing, introns are removed and exons are covalently joined to one another as part of generating the mature messenger RNA </a:t>
            </a:r>
          </a:p>
          <a:p>
            <a:pPr algn="just"/>
            <a:r>
              <a:rPr lang="en-US" dirty="0">
                <a:effectLst>
                  <a:outerShdw blurRad="38100" dist="38100" dir="2700000" algn="tl">
                    <a:srgbClr val="000000">
                      <a:alpha val="43137"/>
                    </a:srgbClr>
                  </a:outerShdw>
                </a:effectLst>
              </a:rPr>
              <a:t>The definition was originally made for protein-coding transcripts that are spliced before being translated. </a:t>
            </a:r>
          </a:p>
          <a:p>
            <a:pPr algn="just"/>
            <a:r>
              <a:rPr lang="en-US" dirty="0">
                <a:effectLst>
                  <a:outerShdw blurRad="38100" dist="38100" dir="2700000" algn="tl">
                    <a:srgbClr val="000000">
                      <a:alpha val="43137"/>
                    </a:srgbClr>
                  </a:outerShdw>
                </a:effectLst>
              </a:rPr>
              <a:t>In many </a:t>
            </a:r>
            <a:r>
              <a:rPr lang="en-US" dirty="0">
                <a:effectLst>
                  <a:outerShdw blurRad="38100" dist="38100" dir="2700000" algn="tl">
                    <a:srgbClr val="000000">
                      <a:alpha val="43137"/>
                    </a:srgbClr>
                  </a:outerShdw>
                </a:effectLst>
                <a:hlinkClick r:id="rId5" tooltip="Genes">
                  <a:extLst>
                    <a:ext uri="{A12FA001-AC4F-418D-AE19-62706E023703}">
                      <ahyp:hlinkClr xmlns:ahyp="http://schemas.microsoft.com/office/drawing/2018/hyperlinkcolor" val="tx"/>
                    </a:ext>
                  </a:extLst>
                </a:hlinkClick>
              </a:rPr>
              <a:t>genes</a:t>
            </a:r>
            <a:r>
              <a:rPr lang="en-US" dirty="0">
                <a:effectLst>
                  <a:outerShdw blurRad="38100" dist="38100" dir="2700000" algn="tl">
                    <a:srgbClr val="000000">
                      <a:alpha val="43137"/>
                    </a:srgbClr>
                  </a:outerShdw>
                </a:effectLst>
              </a:rPr>
              <a:t>, each of the exons contains part of the </a:t>
            </a:r>
            <a:r>
              <a:rPr lang="en-US" dirty="0">
                <a:effectLst>
                  <a:outerShdw blurRad="38100" dist="38100" dir="2700000" algn="tl">
                    <a:srgbClr val="000000">
                      <a:alpha val="43137"/>
                    </a:srgbClr>
                  </a:outerShdw>
                </a:effectLst>
                <a:hlinkClick r:id="rId6" tooltip="Open reading frame">
                  <a:extLst>
                    <a:ext uri="{A12FA001-AC4F-418D-AE19-62706E023703}">
                      <ahyp:hlinkClr xmlns:ahyp="http://schemas.microsoft.com/office/drawing/2018/hyperlinkcolor" val="tx"/>
                    </a:ext>
                  </a:extLst>
                </a:hlinkClick>
              </a:rPr>
              <a:t>open reading frame</a:t>
            </a:r>
            <a:r>
              <a:rPr lang="en-US" dirty="0">
                <a:effectLst>
                  <a:outerShdw blurRad="38100" dist="38100" dir="2700000" algn="tl">
                    <a:srgbClr val="000000">
                      <a:alpha val="43137"/>
                    </a:srgbClr>
                  </a:outerShdw>
                </a:effectLst>
              </a:rPr>
              <a:t> (ORF) that codes for a specific portion of the complete </a:t>
            </a:r>
            <a:r>
              <a:rPr lang="en-US" dirty="0">
                <a:effectLst>
                  <a:outerShdw blurRad="38100" dist="38100" dir="2700000" algn="tl">
                    <a:srgbClr val="000000">
                      <a:alpha val="43137"/>
                    </a:srgbClr>
                  </a:outerShdw>
                </a:effectLst>
                <a:hlinkClick r:id="rId7" tooltip="Protein">
                  <a:extLst>
                    <a:ext uri="{A12FA001-AC4F-418D-AE19-62706E023703}">
                      <ahyp:hlinkClr xmlns:ahyp="http://schemas.microsoft.com/office/drawing/2018/hyperlinkcolor" val="tx"/>
                    </a:ext>
                  </a:extLst>
                </a:hlinkClick>
              </a:rPr>
              <a:t>protein</a:t>
            </a:r>
            <a:r>
              <a:rPr lang="en-US" dirty="0">
                <a:effectLst>
                  <a:outerShdw blurRad="38100" dist="38100" dir="2700000" algn="tl">
                    <a:srgbClr val="000000">
                      <a:alpha val="43137"/>
                    </a:srgbClr>
                  </a:outerShdw>
                </a:effectLst>
              </a:rPr>
              <a:t>.</a:t>
            </a:r>
          </a:p>
          <a:p>
            <a:pPr algn="just"/>
            <a:r>
              <a:rPr lang="en-US" dirty="0">
                <a:effectLst>
                  <a:outerShdw blurRad="38100" dist="38100" dir="2700000" algn="tl">
                    <a:srgbClr val="000000">
                      <a:alpha val="43137"/>
                    </a:srgbClr>
                  </a:outerShdw>
                </a:effectLst>
              </a:rPr>
              <a:t>However, the term </a:t>
            </a:r>
            <a:r>
              <a:rPr lang="en-US" i="1" u="sng" dirty="0">
                <a:effectLst>
                  <a:outerShdw blurRad="38100" dist="38100" dir="2700000" algn="tl">
                    <a:srgbClr val="000000">
                      <a:alpha val="43137"/>
                    </a:srgbClr>
                  </a:outerShdw>
                </a:effectLst>
              </a:rPr>
              <a:t>exon</a:t>
            </a:r>
            <a:r>
              <a:rPr lang="en-US" u="sng" dirty="0">
                <a:effectLst>
                  <a:outerShdw blurRad="38100" dist="38100" dir="2700000" algn="tl">
                    <a:srgbClr val="000000">
                      <a:alpha val="43137"/>
                    </a:srgbClr>
                  </a:outerShdw>
                </a:effectLst>
              </a:rPr>
              <a:t> is often misused to refer only to coding sequences for the final protein. This is incorrect, since many noncoding exons are known in human genes </a:t>
            </a:r>
          </a:p>
          <a:p>
            <a:pPr algn="just"/>
            <a:r>
              <a:rPr lang="en-US" dirty="0">
                <a:effectLst>
                  <a:outerShdw blurRad="38100" dist="38100" dir="2700000" algn="tl">
                    <a:srgbClr val="000000">
                      <a:alpha val="43137"/>
                    </a:srgbClr>
                  </a:outerShdw>
                </a:effectLst>
              </a:rPr>
              <a:t>Some of the exons will be wholly or part of the 5' untranslated region (</a:t>
            </a:r>
            <a:r>
              <a:rPr lang="en-US" dirty="0">
                <a:effectLst>
                  <a:outerShdw blurRad="38100" dist="38100" dir="2700000" algn="tl">
                    <a:srgbClr val="000000">
                      <a:alpha val="43137"/>
                    </a:srgbClr>
                  </a:outerShdw>
                </a:effectLst>
                <a:hlinkClick r:id="rId8" tooltip="Five prime untranslated region">
                  <a:extLst>
                    <a:ext uri="{A12FA001-AC4F-418D-AE19-62706E023703}">
                      <ahyp:hlinkClr xmlns:ahyp="http://schemas.microsoft.com/office/drawing/2018/hyperlinkcolor" val="tx"/>
                    </a:ext>
                  </a:extLst>
                </a:hlinkClick>
              </a:rPr>
              <a:t>5' UTR</a:t>
            </a:r>
            <a:r>
              <a:rPr lang="en-US" dirty="0">
                <a:effectLst>
                  <a:outerShdw blurRad="38100" dist="38100" dir="2700000" algn="tl">
                    <a:srgbClr val="000000">
                      <a:alpha val="43137"/>
                    </a:srgbClr>
                  </a:outerShdw>
                </a:effectLst>
              </a:rPr>
              <a:t>) or the 3' untranslated region (</a:t>
            </a:r>
            <a:r>
              <a:rPr lang="en-US" dirty="0">
                <a:effectLst>
                  <a:outerShdw blurRad="38100" dist="38100" dir="2700000" algn="tl">
                    <a:srgbClr val="000000">
                      <a:alpha val="43137"/>
                    </a:srgbClr>
                  </a:outerShdw>
                </a:effectLst>
                <a:hlinkClick r:id="rId9" tooltip="Three prime untranslated region">
                  <a:extLst>
                    <a:ext uri="{A12FA001-AC4F-418D-AE19-62706E023703}">
                      <ahyp:hlinkClr xmlns:ahyp="http://schemas.microsoft.com/office/drawing/2018/hyperlinkcolor" val="tx"/>
                    </a:ext>
                  </a:extLst>
                </a:hlinkClick>
              </a:rPr>
              <a:t>3' UTR</a:t>
            </a:r>
            <a:r>
              <a:rPr lang="en-US" dirty="0">
                <a:effectLst>
                  <a:outerShdw blurRad="38100" dist="38100" dir="2700000" algn="tl">
                    <a:srgbClr val="000000">
                      <a:alpha val="43137"/>
                    </a:srgbClr>
                  </a:outerShdw>
                </a:effectLst>
              </a:rPr>
              <a:t>) of each transcript. The untranslated regions are important for efficient translation of the </a:t>
            </a:r>
            <a:r>
              <a:rPr lang="en-US" dirty="0">
                <a:effectLst>
                  <a:outerShdw blurRad="38100" dist="38100" dir="2700000" algn="tl">
                    <a:srgbClr val="000000">
                      <a:alpha val="43137"/>
                    </a:srgbClr>
                  </a:outerShdw>
                </a:effectLst>
                <a:hlinkClick r:id="rId10" tooltip="Transcription (genetics)">
                  <a:extLst>
                    <a:ext uri="{A12FA001-AC4F-418D-AE19-62706E023703}">
                      <ahyp:hlinkClr xmlns:ahyp="http://schemas.microsoft.com/office/drawing/2018/hyperlinkcolor" val="tx"/>
                    </a:ext>
                  </a:extLst>
                </a:hlinkClick>
              </a:rPr>
              <a:t>transcript</a:t>
            </a:r>
            <a:r>
              <a:rPr lang="en-US" dirty="0">
                <a:effectLst>
                  <a:outerShdw blurRad="38100" dist="38100" dir="2700000" algn="tl">
                    <a:srgbClr val="000000">
                      <a:alpha val="43137"/>
                    </a:srgbClr>
                  </a:outerShdw>
                </a:effectLst>
              </a:rPr>
              <a:t> and for controlling the rate of translation and half-life of the transcript. Furthermore, transcripts made from the same gene may not have the same exon structure, since parts of the mRNA could be removed by the process of </a:t>
            </a:r>
            <a:r>
              <a:rPr lang="en-US" dirty="0">
                <a:effectLst>
                  <a:outerShdw blurRad="38100" dist="38100" dir="2700000" algn="tl">
                    <a:srgbClr val="000000">
                      <a:alpha val="43137"/>
                    </a:srgbClr>
                  </a:outerShdw>
                </a:effectLst>
                <a:hlinkClick r:id="rId11" tooltip="Alternative splicing">
                  <a:extLst>
                    <a:ext uri="{A12FA001-AC4F-418D-AE19-62706E023703}">
                      <ahyp:hlinkClr xmlns:ahyp="http://schemas.microsoft.com/office/drawing/2018/hyperlinkcolor" val="tx"/>
                    </a:ext>
                  </a:extLst>
                </a:hlinkClick>
              </a:rPr>
              <a:t>alternative splicing</a:t>
            </a:r>
            <a:r>
              <a:rPr lang="en-US" dirty="0">
                <a:effectLst>
                  <a:outerShdw blurRad="38100" dist="38100" dir="2700000" algn="tl">
                    <a:srgbClr val="000000">
                      <a:alpha val="43137"/>
                    </a:srgbClr>
                  </a:outerShdw>
                </a:effectLst>
              </a:rPr>
              <a:t>. </a:t>
            </a:r>
            <a:endParaRPr lang="en-US" u="sng" dirty="0">
              <a:effectLst>
                <a:outerShdw blurRad="38100" dist="38100" dir="2700000" algn="tl">
                  <a:srgbClr val="000000">
                    <a:alpha val="43137"/>
                  </a:srgbClr>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7315200" cy="5755422"/>
          </a:xfrm>
          <a:prstGeom prst="rect">
            <a:avLst/>
          </a:prstGeom>
        </p:spPr>
        <p:txBody>
          <a:bodyPr wrap="square">
            <a:spAutoFit/>
          </a:bodyPr>
          <a:lstStyle/>
          <a:p>
            <a:pPr algn="ctr"/>
            <a:r>
              <a:rPr lang="en-US" sz="2800" b="1" u="sng" dirty="0">
                <a:solidFill>
                  <a:srgbClr val="FF0000"/>
                </a:solidFill>
                <a:effectLst>
                  <a:outerShdw blurRad="38100" dist="38100" dir="2700000" algn="tl">
                    <a:srgbClr val="000000">
                      <a:alpha val="43137"/>
                    </a:srgbClr>
                  </a:outerShdw>
                </a:effectLst>
              </a:rPr>
              <a:t>Intron</a:t>
            </a:r>
            <a:r>
              <a:rPr lang="en-US" sz="2000" u="sng" dirty="0">
                <a:effectLst>
                  <a:outerShdw blurRad="38100" dist="38100" dir="2700000" algn="tl">
                    <a:srgbClr val="000000">
                      <a:alpha val="43137"/>
                    </a:srgbClr>
                  </a:outerShdw>
                </a:effectLst>
              </a:rPr>
              <a:t> </a:t>
            </a:r>
          </a:p>
          <a:p>
            <a:pPr algn="just"/>
            <a:endParaRPr lang="en-US" sz="2000" u="sng" dirty="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An </a:t>
            </a:r>
            <a:r>
              <a:rPr lang="en-US" sz="2000" b="1" dirty="0">
                <a:effectLst>
                  <a:outerShdw blurRad="38100" dist="38100" dir="2700000" algn="tl">
                    <a:srgbClr val="000000">
                      <a:alpha val="43137"/>
                    </a:srgbClr>
                  </a:outerShdw>
                </a:effectLst>
              </a:rPr>
              <a:t>intron</a:t>
            </a:r>
            <a:r>
              <a:rPr lang="en-US" sz="2000" dirty="0">
                <a:effectLst>
                  <a:outerShdw blurRad="38100" dist="38100" dir="2700000" algn="tl">
                    <a:srgbClr val="000000">
                      <a:alpha val="43137"/>
                    </a:srgbClr>
                  </a:outerShdw>
                </a:effectLst>
              </a:rPr>
              <a:t> is any nucleotide sequence within a gene that is removed by </a:t>
            </a:r>
            <a:r>
              <a:rPr lang="en-US" sz="2000" dirty="0">
                <a:solidFill>
                  <a:schemeClr val="accent4">
                    <a:lumMod val="50000"/>
                  </a:schemeClr>
                </a:solidFill>
                <a:effectLst>
                  <a:outerShdw blurRad="38100" dist="38100" dir="2700000" algn="tl">
                    <a:srgbClr val="000000">
                      <a:alpha val="43137"/>
                    </a:srgbClr>
                  </a:outerShdw>
                </a:effectLst>
                <a:hlinkClick r:id="rId2" tooltip="RNA splicing">
                  <a:extLst>
                    <a:ext uri="{A12FA001-AC4F-418D-AE19-62706E023703}">
                      <ahyp:hlinkClr xmlns:ahyp="http://schemas.microsoft.com/office/drawing/2018/hyperlinkcolor" val="tx"/>
                    </a:ext>
                  </a:extLst>
                </a:hlinkClick>
              </a:rPr>
              <a:t>RNA splicing</a:t>
            </a:r>
            <a:r>
              <a:rPr lang="en-US" sz="2000" dirty="0">
                <a:solidFill>
                  <a:schemeClr val="accent4">
                    <a:lumMod val="50000"/>
                  </a:schemeClr>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while the final mature RNA product of a gene is being generated.</a:t>
            </a:r>
          </a:p>
          <a:p>
            <a:pPr algn="just"/>
            <a:r>
              <a:rPr lang="en-US" sz="2000" dirty="0">
                <a:effectLst>
                  <a:outerShdw blurRad="38100" dist="38100" dir="2700000" algn="tl">
                    <a:srgbClr val="000000">
                      <a:alpha val="43137"/>
                    </a:srgbClr>
                  </a:outerShdw>
                </a:effectLst>
              </a:rPr>
              <a:t>The term "intervening sequence" can refer to any of several internal nucleic acid sequences that are not present in the final gene product, including untranslated sequences </a:t>
            </a:r>
            <a:r>
              <a:rPr lang="en-US" sz="2000" dirty="0">
                <a:solidFill>
                  <a:schemeClr val="accent4">
                    <a:lumMod val="50000"/>
                  </a:schemeClr>
                </a:solidFill>
                <a:effectLst>
                  <a:outerShdw blurRad="38100" dist="38100" dir="2700000" algn="tl">
                    <a:srgbClr val="000000">
                      <a:alpha val="43137"/>
                    </a:srgbClr>
                  </a:outerShdw>
                </a:effectLst>
              </a:rPr>
              <a:t>(</a:t>
            </a:r>
            <a:r>
              <a:rPr lang="en-US" sz="2000" dirty="0">
                <a:solidFill>
                  <a:schemeClr val="accent4">
                    <a:lumMod val="50000"/>
                  </a:schemeClr>
                </a:solidFill>
                <a:effectLst>
                  <a:outerShdw blurRad="38100" dist="38100" dir="2700000" algn="tl">
                    <a:srgbClr val="000000">
                      <a:alpha val="43137"/>
                    </a:srgbClr>
                  </a:outerShdw>
                </a:effectLst>
                <a:hlinkClick r:id="rId3" tooltip="Untranslated region">
                  <a:extLst>
                    <a:ext uri="{A12FA001-AC4F-418D-AE19-62706E023703}">
                      <ahyp:hlinkClr xmlns:ahyp="http://schemas.microsoft.com/office/drawing/2018/hyperlinkcolor" val="tx"/>
                    </a:ext>
                  </a:extLst>
                </a:hlinkClick>
              </a:rPr>
              <a:t>UTR</a:t>
            </a:r>
            <a:r>
              <a:rPr lang="en-US" sz="2000" dirty="0">
                <a:solidFill>
                  <a:schemeClr val="accent4">
                    <a:lumMod val="50000"/>
                  </a:schemeClr>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and nucleotides removed by </a:t>
            </a:r>
            <a:r>
              <a:rPr lang="en-US" sz="2000" dirty="0">
                <a:solidFill>
                  <a:schemeClr val="accent4">
                    <a:lumMod val="50000"/>
                  </a:schemeClr>
                </a:solidFill>
                <a:effectLst>
                  <a:outerShdw blurRad="38100" dist="38100" dir="2700000" algn="tl">
                    <a:srgbClr val="000000">
                      <a:alpha val="43137"/>
                    </a:srgbClr>
                  </a:outerShdw>
                </a:effectLst>
                <a:hlinkClick r:id="rId4" tooltip="RNA editing">
                  <a:extLst>
                    <a:ext uri="{A12FA001-AC4F-418D-AE19-62706E023703}">
                      <ahyp:hlinkClr xmlns:ahyp="http://schemas.microsoft.com/office/drawing/2018/hyperlinkcolor" val="tx"/>
                    </a:ext>
                  </a:extLst>
                </a:hlinkClick>
              </a:rPr>
              <a:t>RNA editing</a:t>
            </a:r>
            <a:r>
              <a:rPr lang="en-US" sz="2000" dirty="0">
                <a:effectLst>
                  <a:outerShdw blurRad="38100" dist="38100" dir="2700000" algn="tl">
                    <a:srgbClr val="000000">
                      <a:alpha val="43137"/>
                    </a:srgbClr>
                  </a:outerShdw>
                </a:effectLst>
              </a:rPr>
              <a:t>, in addition to introns.</a:t>
            </a:r>
          </a:p>
          <a:p>
            <a:pPr algn="just"/>
            <a:r>
              <a:rPr lang="en-US" sz="2000" dirty="0">
                <a:solidFill>
                  <a:schemeClr val="accent4">
                    <a:lumMod val="50000"/>
                  </a:schemeClr>
                </a:solidFill>
                <a:effectLst>
                  <a:outerShdw blurRad="38100" dist="38100" dir="2700000" algn="tl">
                    <a:srgbClr val="000000">
                      <a:alpha val="43137"/>
                    </a:srgbClr>
                  </a:outerShdw>
                </a:effectLst>
              </a:rPr>
              <a:t>They can influence transcription speed or mRNA stability.</a:t>
            </a:r>
            <a:endParaRPr lang="en-US" sz="2000" dirty="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Introns are found in the genes of most organisms and many viruses and can be located in a wide range of genes, including those that generate </a:t>
            </a:r>
            <a:r>
              <a:rPr lang="en-US" sz="2000" u="sng" dirty="0">
                <a:solidFill>
                  <a:schemeClr val="accent4">
                    <a:lumMod val="50000"/>
                  </a:schemeClr>
                </a:solidFill>
                <a:effectLst>
                  <a:outerShdw blurRad="38100" dist="38100" dir="2700000" algn="tl">
                    <a:srgbClr val="000000">
                      <a:alpha val="43137"/>
                    </a:srgbClr>
                  </a:outerShdw>
                </a:effectLst>
                <a:hlinkClick r:id="rId5" tooltip="Protein">
                  <a:extLst>
                    <a:ext uri="{A12FA001-AC4F-418D-AE19-62706E023703}">
                      <ahyp:hlinkClr xmlns:ahyp="http://schemas.microsoft.com/office/drawing/2018/hyperlinkcolor" val="tx"/>
                    </a:ext>
                  </a:extLst>
                </a:hlinkClick>
              </a:rPr>
              <a:t>proteins</a:t>
            </a:r>
            <a:r>
              <a:rPr lang="en-US" sz="2000" dirty="0">
                <a:solidFill>
                  <a:schemeClr val="accent4">
                    <a:lumMod val="50000"/>
                  </a:schemeClr>
                </a:solidFill>
                <a:effectLst>
                  <a:outerShdw blurRad="38100" dist="38100" dir="2700000" algn="tl">
                    <a:srgbClr val="000000">
                      <a:alpha val="43137"/>
                    </a:srgbClr>
                  </a:outerShdw>
                </a:effectLst>
              </a:rPr>
              <a:t>, </a:t>
            </a:r>
            <a:r>
              <a:rPr lang="en-US" sz="2000" dirty="0">
                <a:solidFill>
                  <a:schemeClr val="accent4">
                    <a:lumMod val="50000"/>
                  </a:schemeClr>
                </a:solidFill>
                <a:effectLst>
                  <a:outerShdw blurRad="38100" dist="38100" dir="2700000" algn="tl">
                    <a:srgbClr val="000000">
                      <a:alpha val="43137"/>
                    </a:srgbClr>
                  </a:outerShdw>
                </a:effectLst>
                <a:hlinkClick r:id="rId6" tooltip="Ribosomal RNA">
                  <a:extLst>
                    <a:ext uri="{A12FA001-AC4F-418D-AE19-62706E023703}">
                      <ahyp:hlinkClr xmlns:ahyp="http://schemas.microsoft.com/office/drawing/2018/hyperlinkcolor" val="tx"/>
                    </a:ext>
                  </a:extLst>
                </a:hlinkClick>
              </a:rPr>
              <a:t>ribosomal RNA</a:t>
            </a:r>
            <a:r>
              <a:rPr lang="en-US" sz="2000" dirty="0">
                <a:solidFill>
                  <a:schemeClr val="accent4">
                    <a:lumMod val="50000"/>
                  </a:schemeClr>
                </a:solidFill>
                <a:effectLst>
                  <a:outerShdw blurRad="38100" dist="38100" dir="2700000" algn="tl">
                    <a:srgbClr val="000000">
                      <a:alpha val="43137"/>
                    </a:srgbClr>
                  </a:outerShdw>
                </a:effectLst>
              </a:rPr>
              <a:t> (rRNA), and </a:t>
            </a:r>
            <a:r>
              <a:rPr lang="en-US" sz="2000" dirty="0">
                <a:solidFill>
                  <a:schemeClr val="accent4">
                    <a:lumMod val="50000"/>
                  </a:schemeClr>
                </a:solidFill>
                <a:effectLst>
                  <a:outerShdw blurRad="38100" dist="38100" dir="2700000" algn="tl">
                    <a:srgbClr val="000000">
                      <a:alpha val="43137"/>
                    </a:srgbClr>
                  </a:outerShdw>
                </a:effectLst>
                <a:hlinkClick r:id="rId7" tooltip="Transfer RNA">
                  <a:extLst>
                    <a:ext uri="{A12FA001-AC4F-418D-AE19-62706E023703}">
                      <ahyp:hlinkClr xmlns:ahyp="http://schemas.microsoft.com/office/drawing/2018/hyperlinkcolor" val="tx"/>
                    </a:ext>
                  </a:extLst>
                </a:hlinkClick>
              </a:rPr>
              <a:t>transfer RNA</a:t>
            </a:r>
            <a:r>
              <a:rPr lang="en-US" sz="2000" dirty="0">
                <a:solidFill>
                  <a:schemeClr val="accent4">
                    <a:lumMod val="50000"/>
                  </a:schemeClr>
                </a:solidFill>
                <a:effectLst>
                  <a:outerShdw blurRad="38100" dist="38100" dir="2700000" algn="tl">
                    <a:srgbClr val="000000">
                      <a:alpha val="43137"/>
                    </a:srgbClr>
                  </a:outerShdw>
                </a:effectLst>
              </a:rPr>
              <a:t>(tRNA).</a:t>
            </a:r>
          </a:p>
          <a:p>
            <a:pPr algn="just"/>
            <a:r>
              <a:rPr lang="en-US" sz="2000" dirty="0">
                <a:effectLst>
                  <a:outerShdw blurRad="38100" dist="38100" dir="2700000" algn="tl">
                    <a:srgbClr val="000000">
                      <a:alpha val="43137"/>
                    </a:srgbClr>
                  </a:outerShdw>
                </a:effectLst>
              </a:rPr>
              <a:t>Introns were first discovered in protein-coding genes of </a:t>
            </a:r>
            <a:r>
              <a:rPr lang="en-US" sz="2000" dirty="0">
                <a:effectLst>
                  <a:outerShdw blurRad="38100" dist="38100" dir="2700000" algn="tl">
                    <a:srgbClr val="000000">
                      <a:alpha val="43137"/>
                    </a:srgbClr>
                  </a:outerShdw>
                </a:effectLst>
                <a:hlinkClick r:id="rId8" tooltip="Adenovirus">
                  <a:extLst>
                    <a:ext uri="{A12FA001-AC4F-418D-AE19-62706E023703}">
                      <ahyp:hlinkClr xmlns:ahyp="http://schemas.microsoft.com/office/drawing/2018/hyperlinkcolor" val="tx"/>
                    </a:ext>
                  </a:extLst>
                </a:hlinkClick>
              </a:rPr>
              <a:t>adenovirus</a:t>
            </a:r>
            <a:r>
              <a:rPr lang="en-US" sz="2000" dirty="0">
                <a:effectLst>
                  <a:outerShdw blurRad="38100" dist="38100" dir="2700000" algn="tl">
                    <a:srgbClr val="000000">
                      <a:alpha val="43137"/>
                    </a:srgbClr>
                  </a:outerShdw>
                </a:effectLst>
              </a:rPr>
              <a:t> and were subsequently identified in genes encoding transfer RNA and ribosomal RNA genes </a:t>
            </a:r>
          </a:p>
          <a:p>
            <a:pPr algn="just"/>
            <a:endParaRPr lang="en-US" sz="2000" dirty="0">
              <a:effectLst>
                <a:outerShdw blurRad="38100" dist="38100" dir="2700000" algn="tl">
                  <a:srgbClr val="000000">
                    <a:alpha val="43137"/>
                  </a:srgbClr>
                </a:outerShdw>
              </a:effectLst>
            </a:endParaRPr>
          </a:p>
          <a:p>
            <a:pPr algn="just"/>
            <a:endParaRPr lang="en-US" sz="2000" u="sng" dirty="0">
              <a:effectLst>
                <a:outerShdw blurRad="38100" dist="38100" dir="2700000" algn="tl">
                  <a:srgbClr val="000000">
                    <a:alpha val="43137"/>
                  </a:srgbClr>
                </a:outerShdw>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7391400" cy="6001643"/>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rPr>
              <a:t>Precursor mRNA </a:t>
            </a:r>
          </a:p>
          <a:p>
            <a:pPr algn="just"/>
            <a:endParaRPr lang="en-US" sz="3200" b="1" dirty="0">
              <a:solidFill>
                <a:srgbClr val="FF0000"/>
              </a:solidFill>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Precursor mRNA (pre-mRNA) is the initial transcript produced by RNA polymerase II during gene expression in eukaryotic cells.</a:t>
            </a:r>
          </a:p>
          <a:p>
            <a:pPr algn="just"/>
            <a:endParaRPr lang="en-US" sz="2000" dirty="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It contains both coding regions (exons) and non-coding regions (introns) copied from the DNA template strand. Pre-mRNA is not yet ready for translation and must undergo several processing steps to become mature mRNA.</a:t>
            </a:r>
          </a:p>
          <a:p>
            <a:pPr algn="just"/>
            <a:endParaRPr lang="en-US" sz="2000" dirty="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These include the addition of a 5′ cap, splicing to remove introns and join exons, and the addition of a poly-A tail at the 3′ end.</a:t>
            </a:r>
          </a:p>
          <a:p>
            <a:pPr algn="just"/>
            <a:endParaRPr lang="en-US" sz="2000" dirty="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These modifications protect the mRNA from degradation, assist in its export from the nucleus, and ensure it can be efficiently translated into a protein in the cytoplasm.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7086600" cy="6063198"/>
          </a:xfrm>
          <a:prstGeom prst="rect">
            <a:avLst/>
          </a:prstGeom>
        </p:spPr>
        <p:txBody>
          <a:bodyPr wrap="square">
            <a:spAutoFit/>
          </a:bodyPr>
          <a:lstStyle/>
          <a:p>
            <a:pPr algn="ctr"/>
            <a:r>
              <a:rPr lang="en-US" sz="2800" b="1" dirty="0">
                <a:solidFill>
                  <a:srgbClr val="FF0000"/>
                </a:solidFill>
                <a:effectLst>
                  <a:outerShdw blurRad="38100" dist="38100" dir="2700000" algn="tl">
                    <a:srgbClr val="000000">
                      <a:alpha val="43137"/>
                    </a:srgbClr>
                  </a:outerShdw>
                </a:effectLst>
              </a:rPr>
              <a:t>Untranslated region</a:t>
            </a:r>
          </a:p>
          <a:p>
            <a:pPr algn="just"/>
            <a:endParaRPr lang="en-US" dirty="0">
              <a:solidFill>
                <a:srgbClr val="FF0000"/>
              </a:solidFill>
              <a:effectLst>
                <a:outerShdw blurRad="38100" dist="38100" dir="2700000" algn="tl">
                  <a:srgbClr val="000000">
                    <a:alpha val="43137"/>
                  </a:srgbClr>
                </a:outerShdw>
              </a:effectLst>
            </a:endParaRPr>
          </a:p>
          <a:p>
            <a:pPr algn="just"/>
            <a:r>
              <a:rPr lang="en-US" b="1" dirty="0">
                <a:solidFill>
                  <a:srgbClr val="FF0000"/>
                </a:solidFill>
                <a:effectLst>
                  <a:outerShdw blurRad="38100" dist="38100" dir="2700000" algn="tl">
                    <a:srgbClr val="000000">
                      <a:alpha val="43137"/>
                    </a:srgbClr>
                  </a:outerShdw>
                </a:effectLst>
              </a:rPr>
              <a:t>The 5′ UTR </a:t>
            </a:r>
            <a:r>
              <a:rPr lang="en-US" b="1" dirty="0">
                <a:effectLst>
                  <a:outerShdw blurRad="38100" dist="38100" dir="2700000" algn="tl">
                    <a:srgbClr val="000000">
                      <a:alpha val="43137"/>
                    </a:srgbClr>
                  </a:outerShdw>
                </a:effectLst>
              </a:rPr>
              <a:t>(untranslated region) and 3′ UTR are important non-coding sections of eukaryotic mRNA that play key roles in regulating gene expression.  </a:t>
            </a:r>
          </a:p>
          <a:p>
            <a:pPr algn="just"/>
            <a:endParaRPr lang="en-US" b="1" dirty="0">
              <a:effectLst>
                <a:outerShdw blurRad="38100" dist="38100" dir="2700000" algn="tl">
                  <a:srgbClr val="000000">
                    <a:alpha val="43137"/>
                  </a:srgbClr>
                </a:outerShdw>
              </a:effectLst>
            </a:endParaRPr>
          </a:p>
          <a:p>
            <a:pPr algn="just"/>
            <a:r>
              <a:rPr lang="en-US" b="1" dirty="0">
                <a:solidFill>
                  <a:srgbClr val="FF0000"/>
                </a:solidFill>
                <a:effectLst>
                  <a:outerShdw blurRad="38100" dist="38100" dir="2700000" algn="tl">
                    <a:srgbClr val="000000">
                      <a:alpha val="43137"/>
                    </a:srgbClr>
                  </a:outerShdw>
                </a:effectLst>
              </a:rPr>
              <a:t>The 5′ UTR </a:t>
            </a:r>
            <a:r>
              <a:rPr lang="en-US" b="1" dirty="0">
                <a:effectLst>
                  <a:outerShdw blurRad="38100" dist="38100" dir="2700000" algn="tl">
                    <a:srgbClr val="000000">
                      <a:alpha val="43137"/>
                    </a:srgbClr>
                  </a:outerShdw>
                </a:effectLst>
              </a:rPr>
              <a:t>is located at the beginning of the mRNA, upstream of the start codon (AUG), and is not translated into protein. </a:t>
            </a:r>
          </a:p>
          <a:p>
            <a:pPr algn="just"/>
            <a:r>
              <a:rPr lang="en-US" b="1" dirty="0">
                <a:effectLst>
                  <a:outerShdw blurRad="38100" dist="38100" dir="2700000" algn="tl">
                    <a:srgbClr val="000000">
                      <a:alpha val="43137"/>
                    </a:srgbClr>
                  </a:outerShdw>
                </a:effectLst>
              </a:rPr>
              <a:t>It contains regulatory elements that help control the initiation of translation by guiding ribosome binding and can influence how efficiently a protein is produced. </a:t>
            </a:r>
          </a:p>
          <a:p>
            <a:pPr algn="just"/>
            <a:endParaRPr lang="en-US" b="1" dirty="0">
              <a:effectLst>
                <a:outerShdw blurRad="38100" dist="38100" dir="2700000" algn="tl">
                  <a:srgbClr val="000000">
                    <a:alpha val="43137"/>
                  </a:srgbClr>
                </a:outerShdw>
              </a:effectLst>
            </a:endParaRPr>
          </a:p>
          <a:p>
            <a:pPr algn="just"/>
            <a:r>
              <a:rPr lang="en-US" b="1" dirty="0">
                <a:effectLst>
                  <a:outerShdw blurRad="38100" dist="38100" dir="2700000" algn="tl">
                    <a:srgbClr val="000000">
                      <a:alpha val="43137"/>
                    </a:srgbClr>
                  </a:outerShdw>
                </a:effectLst>
              </a:rPr>
              <a:t>On the other end, the </a:t>
            </a:r>
            <a:r>
              <a:rPr lang="en-US" b="1" dirty="0">
                <a:solidFill>
                  <a:srgbClr val="FF0000"/>
                </a:solidFill>
                <a:effectLst>
                  <a:outerShdw blurRad="38100" dist="38100" dir="2700000" algn="tl">
                    <a:srgbClr val="000000">
                      <a:alpha val="43137"/>
                    </a:srgbClr>
                  </a:outerShdw>
                </a:effectLst>
              </a:rPr>
              <a:t>3′ UTR </a:t>
            </a:r>
            <a:r>
              <a:rPr lang="en-US" b="1" dirty="0">
                <a:effectLst>
                  <a:outerShdw blurRad="38100" dist="38100" dir="2700000" algn="tl">
                    <a:srgbClr val="000000">
                      <a:alpha val="43137"/>
                    </a:srgbClr>
                  </a:outerShdw>
                </a:effectLst>
              </a:rPr>
              <a:t>lies downstream of the stop codon and also remains untranslated.</a:t>
            </a:r>
          </a:p>
          <a:p>
            <a:pPr algn="just"/>
            <a:r>
              <a:rPr lang="en-US" b="1" dirty="0">
                <a:effectLst>
                  <a:outerShdw blurRad="38100" dist="38100" dir="2700000" algn="tl">
                    <a:srgbClr val="000000">
                      <a:alpha val="43137"/>
                    </a:srgbClr>
                  </a:outerShdw>
                </a:effectLst>
              </a:rPr>
              <a:t>It contains sequences that affect mRNA stability, cellular localization, and interactions with microRNAs (miRNAs), which can suppress or regulate gene expression.</a:t>
            </a:r>
          </a:p>
          <a:p>
            <a:pPr algn="just"/>
            <a:endParaRPr lang="en-US" b="1" dirty="0">
              <a:effectLst>
                <a:outerShdw blurRad="38100" dist="38100" dir="2700000" algn="tl">
                  <a:srgbClr val="000000">
                    <a:alpha val="43137"/>
                  </a:srgbClr>
                </a:outerShdw>
              </a:effectLst>
            </a:endParaRPr>
          </a:p>
          <a:p>
            <a:pPr algn="just"/>
            <a:r>
              <a:rPr lang="en-US" b="1" dirty="0">
                <a:effectLst>
                  <a:outerShdw blurRad="38100" dist="38100" dir="2700000" algn="tl">
                    <a:srgbClr val="000000">
                      <a:alpha val="43137"/>
                    </a:srgbClr>
                  </a:outerShdw>
                </a:effectLst>
              </a:rPr>
              <a:t>Although neither region codes for protein, both the 5′ and 3′ UTRs are essential for post-transcriptional control of gene expression and overall mRNA function.</a:t>
            </a:r>
            <a:endParaRPr lang="en-US" dirty="0">
              <a:effectLst>
                <a:outerShdw blurRad="38100" dist="38100" dir="2700000" algn="tl">
                  <a:srgbClr val="000000">
                    <a:alpha val="43137"/>
                  </a:srgbClr>
                </a:outerShdw>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52400" y="152400"/>
            <a:ext cx="7010400" cy="6250305"/>
          </a:xfrm>
          <a:prstGeom prst="rect">
            <a:avLst/>
          </a:prstGeom>
          <a:noFill/>
        </p:spPr>
        <p:txBody>
          <a:bodyPr wrap="square" rtlCol="0" anchor="t">
            <a:noAutofit/>
          </a:bodyPr>
          <a:lstStyle/>
          <a:p>
            <a:pPr algn="just"/>
            <a:endParaRPr lang="en-US" sz="2000" dirty="0">
              <a:solidFill>
                <a:srgbClr val="677A5A"/>
              </a:solidFill>
              <a:effectLst>
                <a:outerShdw blurRad="38100" dist="38100" dir="2700000" algn="tl">
                  <a:srgbClr val="000000">
                    <a:alpha val="43137"/>
                  </a:srgbClr>
                </a:outerShdw>
              </a:effectLs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Terminator: </a:t>
            </a: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Terminator is a specific DNA sequence that signals the end of transcription. When RNA polymerase reaches the terminator, it stops transcription and releases the newly synthesized RNA molecule.</a:t>
            </a:r>
          </a:p>
          <a:p>
            <a:pPr algn="just"/>
            <a:endParaRPr lang="en-US" sz="2000" dirty="0">
              <a:solidFill>
                <a:srgbClr val="677A5A"/>
              </a:solidFill>
              <a:effectLst>
                <a:outerShdw blurRad="38100" dist="38100" dir="2700000" algn="tl">
                  <a:srgbClr val="000000">
                    <a:alpha val="43137"/>
                  </a:srgbClr>
                </a:outerShdw>
              </a:effectLst>
            </a:endParaRPr>
          </a:p>
          <a:p>
            <a:pPr algn="just"/>
            <a:r>
              <a:rPr lang="en-US" sz="2000" b="1" dirty="0">
                <a:solidFill>
                  <a:srgbClr val="FF0000"/>
                </a:solidFill>
                <a:effectLst>
                  <a:outerShdw blurRad="38100" dist="38100" dir="2700000" algn="tl">
                    <a:srgbClr val="000000">
                      <a:alpha val="43137"/>
                    </a:srgbClr>
                  </a:outerShdw>
                </a:effectLst>
              </a:rPr>
              <a:t>5' cap:</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The 5' cap is a modified guanine nucleotide added to the 5' end of the mRNA molecule. It consists of a methylated guanine nucleotide linked to the mRNA via a 5'-5' triphosphate bond. The 5' cap protects the mRNA from degradation, enhances mRNA stability, and is involved in the initiation of translation. It also helps in the splicing of introns from pre-mRNA during mRNA processing.</a:t>
            </a:r>
          </a:p>
          <a:p>
            <a:pPr algn="just"/>
            <a:endParaRPr lang="en-US" sz="2000" dirty="0">
              <a:effectLst>
                <a:outerShdw blurRad="38100" dist="38100" dir="2700000" algn="tl">
                  <a:srgbClr val="000000">
                    <a:alpha val="43137"/>
                  </a:srgbClr>
                </a:outerShdw>
              </a:effectLst>
            </a:endParaRPr>
          </a:p>
          <a:p>
            <a:pPr algn="just"/>
            <a:r>
              <a:rPr lang="en-US" sz="2000" b="1" dirty="0">
                <a:solidFill>
                  <a:srgbClr val="FF0000"/>
                </a:solidFill>
                <a:effectLst>
                  <a:outerShdw blurRad="38100" dist="38100" dir="2700000" algn="tl">
                    <a:srgbClr val="000000">
                      <a:alpha val="43137"/>
                    </a:srgbClr>
                  </a:outerShdw>
                </a:effectLst>
              </a:rPr>
              <a:t>Poly(A) tail:</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The poly(A) tail is a sequence of adenine nucleotides added to the 3' end of the mRNA molecule after transcription. It helps protect the mRNA from degradation by exonucleases, increasing the mRNA's stability. The poly(A) tail also plays a role in mRNA export from the nucleus to the cytoplasm and in the initiation of translation.</a:t>
            </a:r>
          </a:p>
          <a:p>
            <a:pPr algn="just"/>
            <a:endParaRPr lang="en-US" sz="2000" dirty="0">
              <a:effectLst>
                <a:outerShdw blurRad="38100" dist="38100" dir="2700000" algn="tl">
                  <a:srgbClr val="000000">
                    <a:alpha val="43137"/>
                  </a:srgbClr>
                </a:outerShdw>
              </a:effectLst>
            </a:endParaRPr>
          </a:p>
          <a:p>
            <a:pPr algn="just"/>
            <a:endParaRPr lang="en-US" sz="2000" dirty="0">
              <a:effectLst>
                <a:outerShdw blurRad="38100" dist="38100" dir="2700000" algn="tl">
                  <a:srgbClr val="000000">
                    <a:alpha val="43137"/>
                  </a:srgbClr>
                </a:outerShdw>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91625" cy="3655060"/>
          </a:xfrm>
          <a:prstGeom prst="rect">
            <a:avLst/>
          </a:prstGeom>
          <a:solidFill>
            <a:schemeClr val="bg1"/>
          </a:solidFill>
        </p:spPr>
        <p:txBody>
          <a:bodyPr wrap="square">
            <a:noAutofit/>
          </a:bodyPr>
          <a:lstStyle/>
          <a:p>
            <a:endParaRPr lang="en-US" sz="2400" u="sng"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90990" cy="685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0886" y="533400"/>
            <a:ext cx="6923314" cy="3785652"/>
          </a:xfrm>
          <a:prstGeom prst="rect">
            <a:avLst/>
          </a:prstGeom>
          <a:noFill/>
        </p:spPr>
        <p:txBody>
          <a:bodyPr wrap="square" rtlCol="0" anchor="t">
            <a:spAutoFit/>
          </a:bodyPr>
          <a:lstStyle/>
          <a:p>
            <a:pPr algn="just"/>
            <a:endParaRPr lang="en-US" sz="2000" dirty="0">
              <a:effectLst>
                <a:outerShdw blurRad="38100" dist="38100" dir="2700000" algn="tl">
                  <a:srgbClr val="000000">
                    <a:alpha val="43137"/>
                  </a:srgbClr>
                </a:outerShdw>
              </a:effectLst>
            </a:endParaRPr>
          </a:p>
          <a:p>
            <a:pPr algn="just"/>
            <a:r>
              <a:rPr lang="en-US" sz="2000" b="1" dirty="0">
                <a:solidFill>
                  <a:srgbClr val="FF0000"/>
                </a:solidFill>
                <a:effectLst>
                  <a:outerShdw blurRad="38100" dist="38100" dir="2700000" algn="tl">
                    <a:srgbClr val="000000">
                      <a:alpha val="43137"/>
                    </a:srgbClr>
                  </a:outerShdw>
                </a:effectLst>
              </a:rPr>
              <a:t>Messenger RNA (mRNA) </a:t>
            </a:r>
            <a:r>
              <a:rPr lang="en-US" sz="2000" dirty="0">
                <a:effectLst>
                  <a:outerShdw blurRad="38100" dist="38100" dir="2700000" algn="tl">
                    <a:srgbClr val="000000">
                      <a:alpha val="43137"/>
                    </a:srgbClr>
                  </a:outerShdw>
                </a:effectLst>
              </a:rPr>
              <a:t>is a type of RNA molecule that carries genetic information from the DNA in the cell nucleus to the ribosomes in the cytoplasm. </a:t>
            </a:r>
            <a:endParaRPr lang="ar-IQ" sz="2000" dirty="0">
              <a:effectLst>
                <a:outerShdw blurRad="38100" dist="38100" dir="2700000" algn="tl">
                  <a:srgbClr val="000000">
                    <a:alpha val="43137"/>
                  </a:srgbClr>
                </a:outerShdw>
              </a:effectLst>
            </a:endParaRPr>
          </a:p>
          <a:p>
            <a:pPr algn="just"/>
            <a:endParaRPr lang="en-US" sz="2000" dirty="0">
              <a:effectLst>
                <a:outerShdw blurRad="38100" dist="38100" dir="2700000" algn="tl">
                  <a:srgbClr val="000000">
                    <a:alpha val="43137"/>
                  </a:srgbClr>
                </a:outerShdw>
              </a:effectLst>
            </a:endParaRPr>
          </a:p>
          <a:p>
            <a:pPr algn="just"/>
            <a:r>
              <a:rPr lang="en-US" sz="2000" b="1" dirty="0">
                <a:solidFill>
                  <a:srgbClr val="FF0000"/>
                </a:solidFill>
                <a:effectLst>
                  <a:outerShdw blurRad="38100" dist="38100" dir="2700000" algn="tl">
                    <a:srgbClr val="000000">
                      <a:alpha val="43137"/>
                    </a:srgbClr>
                  </a:outerShdw>
                </a:effectLst>
              </a:rPr>
              <a:t>Ribosomal RNA (rRNA):</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rRNA is a component of ribosomes, the cellular machinery responsible for protein synthesis. It helps in the binding of mRNA and tRNA during translation.</a:t>
            </a:r>
            <a:endParaRPr lang="ar-IQ" sz="2000" dirty="0">
              <a:effectLst>
                <a:outerShdw blurRad="38100" dist="38100" dir="2700000" algn="tl">
                  <a:srgbClr val="000000">
                    <a:alpha val="43137"/>
                  </a:srgbClr>
                </a:outerShdw>
              </a:effectLst>
            </a:endParaRPr>
          </a:p>
          <a:p>
            <a:pPr algn="just"/>
            <a:endParaRPr lang="en-US" sz="2000" dirty="0">
              <a:effectLst>
                <a:outerShdw blurRad="38100" dist="38100" dir="2700000" algn="tl">
                  <a:srgbClr val="000000">
                    <a:alpha val="43137"/>
                  </a:srgbClr>
                </a:outerShdw>
              </a:effectLst>
            </a:endParaRPr>
          </a:p>
          <a:p>
            <a:pPr algn="just"/>
            <a:r>
              <a:rPr lang="en-US" sz="2000" b="1" dirty="0">
                <a:solidFill>
                  <a:srgbClr val="FF0000"/>
                </a:solidFill>
                <a:effectLst>
                  <a:outerShdw blurRad="38100" dist="38100" dir="2700000" algn="tl">
                    <a:srgbClr val="000000">
                      <a:alpha val="43137"/>
                    </a:srgbClr>
                  </a:outerShdw>
                </a:effectLst>
              </a:rPr>
              <a:t>Transfer RNA (tRNA):</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tRNA is responsible for bringing amino acids to the ribosome during protein synthesis.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2EE87-F6B3-F102-D092-D7E2788B7A0A}"/>
            </a:ext>
          </a:extLst>
        </p:cNvPr>
        <p:cNvGrpSpPr/>
        <p:nvPr/>
      </p:nvGrpSpPr>
      <p:grpSpPr>
        <a:xfrm>
          <a:off x="0" y="0"/>
          <a:ext cx="0" cy="0"/>
          <a:chOff x="0" y="0"/>
          <a:chExt cx="0" cy="0"/>
        </a:xfrm>
      </p:grpSpPr>
      <p:sp>
        <p:nvSpPr>
          <p:cNvPr id="2" name="Text Box 1">
            <a:extLst>
              <a:ext uri="{FF2B5EF4-FFF2-40B4-BE49-F238E27FC236}">
                <a16:creationId xmlns:a16="http://schemas.microsoft.com/office/drawing/2014/main" id="{6DC2BF5E-E2D7-8B54-34FC-68C1EE02D5A6}"/>
              </a:ext>
            </a:extLst>
          </p:cNvPr>
          <p:cNvSpPr txBox="1"/>
          <p:nvPr/>
        </p:nvSpPr>
        <p:spPr>
          <a:xfrm>
            <a:off x="228600" y="554772"/>
            <a:ext cx="6781800" cy="4708981"/>
          </a:xfrm>
          <a:prstGeom prst="rect">
            <a:avLst/>
          </a:prstGeom>
          <a:noFill/>
        </p:spPr>
        <p:txBody>
          <a:bodyPr wrap="square" rtlCol="0" anchor="t">
            <a:spAutoFit/>
          </a:bodyPr>
          <a:lstStyle/>
          <a:p>
            <a:pPr algn="just"/>
            <a:r>
              <a:rPr lang="en-US" sz="2000" b="1" dirty="0">
                <a:solidFill>
                  <a:srgbClr val="FF0000"/>
                </a:solidFill>
                <a:effectLst>
                  <a:outerShdw blurRad="38100" dist="38100" dir="2700000" algn="tl">
                    <a:srgbClr val="000000">
                      <a:alpha val="43137"/>
                    </a:srgbClr>
                  </a:outerShdw>
                </a:effectLst>
              </a:rPr>
              <a:t>MicroRNA (miRNA):</a:t>
            </a:r>
            <a:r>
              <a:rPr lang="en-US" sz="2000" dirty="0">
                <a:solidFill>
                  <a:srgbClr val="FF0000"/>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miRNAs are small non-coding RNA molecules that regulate gene expression by binding to mRNA and either degrading it or inhibiting its translation. They play important roles in various cellular processes, including development, differentiation, and apoptosis.</a:t>
            </a:r>
            <a:endParaRPr lang="ar-IQ" sz="2000" dirty="0">
              <a:effectLst>
                <a:outerShdw blurRad="38100" dist="38100" dir="2700000" algn="tl">
                  <a:srgbClr val="000000">
                    <a:alpha val="43137"/>
                  </a:srgbClr>
                </a:outerShdw>
              </a:effectLst>
            </a:endParaRPr>
          </a:p>
          <a:p>
            <a:pPr algn="just"/>
            <a:endParaRPr lang="en-US" sz="2000" dirty="0">
              <a:effectLst>
                <a:outerShdw blurRad="38100" dist="38100" dir="2700000" algn="tl">
                  <a:srgbClr val="000000">
                    <a:alpha val="43137"/>
                  </a:srgbClr>
                </a:outerShdw>
              </a:effectLst>
            </a:endParaRPr>
          </a:p>
          <a:p>
            <a:pPr algn="just"/>
            <a:r>
              <a:rPr lang="en-US" sz="2000" b="1" dirty="0">
                <a:solidFill>
                  <a:srgbClr val="FF0000"/>
                </a:solidFill>
                <a:effectLst>
                  <a:outerShdw blurRad="38100" dist="38100" dir="2700000" algn="tl">
                    <a:srgbClr val="000000">
                      <a:alpha val="43137"/>
                    </a:srgbClr>
                  </a:outerShdw>
                </a:effectLst>
              </a:rPr>
              <a:t>Small nuclear RNA (snRNA):</a:t>
            </a:r>
            <a:r>
              <a:rPr lang="en-US" sz="2000" dirty="0">
                <a:solidFill>
                  <a:srgbClr val="FF0000"/>
                </a:solidFill>
                <a:effectLst>
                  <a:outerShdw blurRad="38100" dist="38100" dir="2700000" algn="tl">
                    <a:srgbClr val="000000">
                      <a:alpha val="43137"/>
                    </a:srgbClr>
                  </a:outerShdw>
                </a:effectLst>
              </a:rPr>
              <a:t> </a:t>
            </a:r>
            <a:r>
              <a:rPr lang="ar-IQ" sz="2000" dirty="0">
                <a:effectLst>
                  <a:outerShdw blurRad="38100" dist="38100" dir="2700000" algn="tl">
                    <a:srgbClr val="000000">
                      <a:alpha val="43137"/>
                    </a:srgbClr>
                  </a:outerShdw>
                </a:effectLst>
              </a:rPr>
              <a:t>SnRNAs</a:t>
            </a:r>
            <a:r>
              <a:rPr lang="en-US" sz="2000" dirty="0">
                <a:effectLst>
                  <a:outerShdw blurRad="38100" dist="38100" dir="2700000" algn="tl">
                    <a:srgbClr val="000000">
                      <a:alpha val="43137"/>
                    </a:srgbClr>
                  </a:outerShdw>
                </a:effectLst>
              </a:rPr>
              <a:t> are involved in the splicing of pre-mRNA molecules during the process of mRNA maturation. They are components of the spliceosome, a complex that removes introns from pre-mRNA molecules to produce mature mRNA.</a:t>
            </a:r>
          </a:p>
          <a:p>
            <a:pPr algn="just"/>
            <a:endParaRPr lang="en-US" sz="2000" dirty="0">
              <a:effectLst>
                <a:outerShdw blurRad="38100" dist="38100" dir="2700000" algn="tl">
                  <a:srgbClr val="000000">
                    <a:alpha val="43137"/>
                  </a:srgbClr>
                </a:outerShdw>
              </a:effectLst>
            </a:endParaRPr>
          </a:p>
          <a:p>
            <a:pPr algn="just"/>
            <a:r>
              <a:rPr lang="en-US" sz="2000" dirty="0">
                <a:effectLst>
                  <a:outerShdw blurRad="38100" dist="38100" dir="2700000" algn="tl">
                    <a:srgbClr val="000000">
                      <a:alpha val="43137"/>
                    </a:srgbClr>
                  </a:outerShdw>
                </a:effectLst>
              </a:rPr>
              <a:t>Genes encoding these types of RNA are transcribed from DNA by RNA polymerase. The resulting RNA molecules then undergo further processing to become functional in the cell.</a:t>
            </a:r>
          </a:p>
        </p:txBody>
      </p:sp>
    </p:spTree>
    <p:extLst>
      <p:ext uri="{BB962C8B-B14F-4D97-AF65-F5344CB8AC3E}">
        <p14:creationId xmlns:p14="http://schemas.microsoft.com/office/powerpoint/2010/main" val="47460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 You to our June Sponsors - Law Technology Today">
            <a:extLst>
              <a:ext uri="{FF2B5EF4-FFF2-40B4-BE49-F238E27FC236}">
                <a16:creationId xmlns:a16="http://schemas.microsoft.com/office/drawing/2014/main" id="{E83A8CE7-81CC-2A75-3809-C8DA074B9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
            <a:ext cx="9144000" cy="685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1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38E9-06FF-EFF7-E56E-0C7EFEB01B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668683-F0DC-240C-1563-267ED1C9DBEC}"/>
              </a:ext>
            </a:extLst>
          </p:cNvPr>
          <p:cNvSpPr>
            <a:spLocks noGrp="1"/>
          </p:cNvSpPr>
          <p:nvPr>
            <p:ph idx="1"/>
          </p:nvPr>
        </p:nvSpPr>
        <p:spPr/>
        <p:txBody>
          <a:bodyPr/>
          <a:lstStyle/>
          <a:p>
            <a:endParaRPr lang="en-US"/>
          </a:p>
        </p:txBody>
      </p:sp>
      <p:pic>
        <p:nvPicPr>
          <p:cNvPr id="4" name="object 2">
            <a:extLst>
              <a:ext uri="{FF2B5EF4-FFF2-40B4-BE49-F238E27FC236}">
                <a16:creationId xmlns:a16="http://schemas.microsoft.com/office/drawing/2014/main" id="{B56E623F-3E94-98AD-E6CB-D27CD47DC401}"/>
              </a:ext>
            </a:extLst>
          </p:cNvPr>
          <p:cNvPicPr/>
          <p:nvPr/>
        </p:nvPicPr>
        <p:blipFill>
          <a:blip r:embed="rId2" cstate="print"/>
          <a:stretch>
            <a:fillRect/>
          </a:stretch>
        </p:blipFill>
        <p:spPr>
          <a:xfrm>
            <a:off x="0" y="-5080"/>
            <a:ext cx="9162415" cy="6863080"/>
          </a:xfrm>
          <a:prstGeom prst="rect">
            <a:avLst/>
          </a:prstGeom>
        </p:spPr>
      </p:pic>
    </p:spTree>
    <p:extLst>
      <p:ext uri="{BB962C8B-B14F-4D97-AF65-F5344CB8AC3E}">
        <p14:creationId xmlns:p14="http://schemas.microsoft.com/office/powerpoint/2010/main" val="226266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09600"/>
            <a:ext cx="7239000" cy="4585871"/>
          </a:xfrm>
          <a:prstGeom prst="rect">
            <a:avLst/>
          </a:prstGeom>
        </p:spPr>
        <p:txBody>
          <a:bodyPr wrap="square">
            <a:spAutoFit/>
          </a:bodyPr>
          <a:lstStyle/>
          <a:p>
            <a:pPr algn="l" rtl="0"/>
            <a:endParaRPr lang="en-US" sz="2800" b="1" u="sng" dirty="0">
              <a:solidFill>
                <a:srgbClr val="FF0000"/>
              </a:solidFill>
              <a:effectLst>
                <a:outerShdw blurRad="38100" dist="38100" dir="2700000" algn="tl">
                  <a:srgbClr val="000000">
                    <a:alpha val="43137"/>
                  </a:srgbClr>
                </a:outerShdw>
              </a:effectLst>
            </a:endParaRPr>
          </a:p>
          <a:p>
            <a:pPr marL="342900" indent="-342900" algn="just" rtl="0">
              <a:buFont typeface="Wingdings" panose="05000000000000000000" pitchFamily="2" charset="2"/>
              <a:buChar char="Ø"/>
            </a:pPr>
            <a:r>
              <a:rPr lang="en-US" sz="2400" dirty="0">
                <a:effectLst>
                  <a:outerShdw blurRad="38100" dist="38100" dir="2700000" algn="tl">
                    <a:srgbClr val="000000">
                      <a:alpha val="43137"/>
                    </a:srgbClr>
                  </a:outerShdw>
                </a:effectLst>
              </a:rPr>
              <a:t>Different types of nucleic acid are used to form </a:t>
            </a:r>
            <a:r>
              <a:rPr lang="ar-IQ" sz="2400" dirty="0">
                <a:effectLst>
                  <a:outerShdw blurRad="38100" dist="38100" dir="2700000" algn="tl">
                    <a:srgbClr val="000000">
                      <a:alpha val="43137"/>
                    </a:srgbClr>
                  </a:outerShdw>
                </a:effectLst>
              </a:rPr>
              <a:t>organisms’ genomes,</a:t>
            </a:r>
            <a:r>
              <a:rPr lang="en-US" sz="2400" dirty="0">
                <a:effectLst>
                  <a:outerShdw blurRad="38100" dist="38100" dir="2700000" algn="tl">
                    <a:srgbClr val="000000">
                      <a:alpha val="43137"/>
                    </a:srgbClr>
                  </a:outerShdw>
                </a:effectLst>
              </a:rPr>
              <a:t> depending on the organism itself. </a:t>
            </a:r>
          </a:p>
          <a:p>
            <a:pPr marL="342900" indent="-342900" algn="just" rtl="0">
              <a:buFont typeface="Wingdings" panose="05000000000000000000" pitchFamily="2" charset="2"/>
              <a:buChar char="Ø"/>
            </a:pPr>
            <a:r>
              <a:rPr lang="ar-IQ" sz="2400" dirty="0">
                <a:effectLst>
                  <a:outerShdw blurRad="38100" dist="38100" dir="2700000" algn="tl">
                    <a:srgbClr val="000000">
                      <a:alpha val="43137"/>
                    </a:srgbClr>
                  </a:outerShdw>
                </a:effectLst>
              </a:rPr>
              <a:t>Viruses</a:t>
            </a:r>
            <a:r>
              <a:rPr lang="en-US" sz="2400" dirty="0">
                <a:effectLst>
                  <a:outerShdw blurRad="38100" dist="38100" dir="2700000" algn="tl">
                    <a:srgbClr val="000000">
                      <a:alpha val="43137"/>
                    </a:srgbClr>
                  </a:outerShdw>
                </a:effectLst>
              </a:rPr>
              <a:t> have a genome composed of either </a:t>
            </a:r>
            <a:r>
              <a:rPr lang="en-US" sz="2400" dirty="0">
                <a:solidFill>
                  <a:schemeClr val="accent2">
                    <a:lumMod val="75000"/>
                  </a:schemeClr>
                </a:solidFill>
                <a:effectLst>
                  <a:outerShdw blurRad="38100" dist="38100" dir="2700000" algn="tl">
                    <a:srgbClr val="000000">
                      <a:alpha val="43137"/>
                    </a:srgbClr>
                  </a:outerShdw>
                </a:effectLst>
              </a:rPr>
              <a:t>double-stranded DNA, single-stranded DNA, or RNA, depending on the virus type.</a:t>
            </a:r>
          </a:p>
          <a:p>
            <a:pPr marL="342900" indent="-342900" algn="just" rtl="0">
              <a:buFont typeface="Wingdings" panose="05000000000000000000" pitchFamily="2" charset="2"/>
              <a:buChar char="Ø"/>
            </a:pPr>
            <a:r>
              <a:rPr lang="en-US" sz="2400" dirty="0">
                <a:effectLst>
                  <a:outerShdw blurRad="38100" dist="38100" dir="2700000" algn="tl">
                    <a:srgbClr val="000000">
                      <a:alpha val="43137"/>
                    </a:srgbClr>
                  </a:outerShdw>
                </a:effectLst>
              </a:rPr>
              <a:t>The chromosomes of most eukaryotes are composed of single linear double-stranded DNA molecules.</a:t>
            </a:r>
          </a:p>
          <a:p>
            <a:pPr marL="342900" indent="-342900" algn="just" rtl="0">
              <a:buFont typeface="Wingdings" panose="05000000000000000000" pitchFamily="2" charset="2"/>
              <a:buChar char="Ø"/>
            </a:pPr>
            <a:r>
              <a:rPr lang="en-US" sz="2400" dirty="0">
                <a:effectLst>
                  <a:outerShdw blurRad="38100" dist="38100" dir="2700000" algn="tl">
                    <a:srgbClr val="000000">
                      <a:alpha val="43137"/>
                    </a:srgbClr>
                  </a:outerShdw>
                </a:effectLst>
              </a:rPr>
              <a:t>The genomes of prokaryotic organisms are generally composed of a circular DNA molecule.</a:t>
            </a:r>
          </a:p>
        </p:txBody>
      </p:sp>
      <p:sp>
        <p:nvSpPr>
          <p:cNvPr id="3" name="Text Box 2">
            <a:extLst>
              <a:ext uri="{FF2B5EF4-FFF2-40B4-BE49-F238E27FC236}">
                <a16:creationId xmlns:a16="http://schemas.microsoft.com/office/drawing/2014/main" id="{2118E187-F9AC-9505-6040-427E8FCF611B}"/>
              </a:ext>
            </a:extLst>
          </p:cNvPr>
          <p:cNvSpPr txBox="1"/>
          <p:nvPr/>
        </p:nvSpPr>
        <p:spPr>
          <a:xfrm>
            <a:off x="31115" y="228600"/>
            <a:ext cx="7055485" cy="723900"/>
          </a:xfrm>
          <a:prstGeom prst="rect">
            <a:avLst/>
          </a:prstGeom>
          <a:noFill/>
        </p:spPr>
        <p:txBody>
          <a:bodyPr wrap="square" rtlCol="0" anchor="t">
            <a:noAutofit/>
          </a:bodyPr>
          <a:lstStyle/>
          <a:p>
            <a:pPr algn="ctr"/>
            <a:r>
              <a:rPr lang="en-US" sz="3600" b="1" dirty="0">
                <a:solidFill>
                  <a:srgbClr val="FF0000"/>
                </a:solidFill>
                <a:effectLst>
                  <a:outerShdw blurRad="38100" dist="38100" dir="2700000" algn="tl">
                    <a:srgbClr val="000000">
                      <a:alpha val="43137"/>
                    </a:srgbClr>
                  </a:outerShdw>
                </a:effectLst>
                <a:sym typeface="+mn-ea"/>
              </a:rPr>
              <a:t> Nucleic Acids</a:t>
            </a:r>
          </a:p>
        </p:txBody>
      </p:sp>
    </p:spTree>
    <p:extLst>
      <p:ext uri="{BB962C8B-B14F-4D97-AF65-F5344CB8AC3E}">
        <p14:creationId xmlns:p14="http://schemas.microsoft.com/office/powerpoint/2010/main" val="3065130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0" y="152400"/>
            <a:ext cx="7197634" cy="6705600"/>
          </a:xfrm>
          <a:prstGeom prst="rect">
            <a:avLst/>
          </a:prstGeom>
          <a:noFill/>
        </p:spPr>
        <p:txBody>
          <a:bodyPr wrap="square" rtlCol="0" anchor="t">
            <a:noAutofit/>
          </a:bodyPr>
          <a:lstStyle/>
          <a:p>
            <a:pPr marL="342900" indent="-342900" algn="just" fontAlgn="auto">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rPr>
              <a:t>The sequence of nitrogen bases </a:t>
            </a: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(A, T, C, G)</a:t>
            </a:r>
            <a:r>
              <a:rPr lang="en-US" sz="2400" dirty="0">
                <a:effectLst>
                  <a:outerShdw blurRad="38100" dist="38100" dir="2700000" algn="tl">
                    <a:srgbClr val="000000">
                      <a:alpha val="43137"/>
                    </a:srgbClr>
                  </a:outerShdw>
                </a:effectLst>
                <a:cs typeface="Times New Roman" panose="02020603050405020304" pitchFamily="18" charset="0"/>
              </a:rPr>
              <a:t> in DNA forms an organism’s traits.</a:t>
            </a:r>
          </a:p>
          <a:p>
            <a:pPr marL="342900" indent="-342900" algn="just" fontAlgn="auto">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rPr>
              <a:t>The nitrogen bases </a:t>
            </a: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A and T (or U in RNA) </a:t>
            </a:r>
            <a:r>
              <a:rPr lang="en-US" sz="2400" dirty="0">
                <a:effectLst>
                  <a:outerShdw blurRad="38100" dist="38100" dir="2700000" algn="tl">
                    <a:srgbClr val="000000">
                      <a:alpha val="43137"/>
                    </a:srgbClr>
                  </a:outerShdw>
                </a:effectLst>
                <a:cs typeface="Times New Roman" panose="02020603050405020304" pitchFamily="18" charset="0"/>
              </a:rPr>
              <a:t>always go together, and </a:t>
            </a: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C</a:t>
            </a:r>
            <a:r>
              <a:rPr lang="en-US" sz="2400" dirty="0">
                <a:effectLst>
                  <a:outerShdw blurRad="38100" dist="38100" dir="2700000" algn="tl">
                    <a:srgbClr val="000000">
                      <a:alpha val="43137"/>
                    </a:srgbClr>
                  </a:outerShdw>
                </a:effectLst>
                <a:cs typeface="Times New Roman" panose="02020603050405020304" pitchFamily="18" charset="0"/>
              </a:rPr>
              <a:t> with </a:t>
            </a: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G</a:t>
            </a:r>
            <a:r>
              <a:rPr lang="en-US" sz="2400" dirty="0">
                <a:effectLst>
                  <a:outerShdw blurRad="38100" dist="38100" dir="2700000" algn="tl">
                    <a:srgbClr val="000000">
                      <a:alpha val="43137"/>
                    </a:srgbClr>
                  </a:outerShdw>
                </a:effectLst>
                <a:cs typeface="Times New Roman" panose="02020603050405020304" pitchFamily="18" charset="0"/>
              </a:rPr>
              <a:t> always go together</a:t>
            </a:r>
            <a:br>
              <a:rPr lang="en-US" sz="2400" dirty="0">
                <a:effectLst>
                  <a:outerShdw blurRad="38100" dist="38100" dir="2700000" algn="tl">
                    <a:srgbClr val="000000">
                      <a:alpha val="43137"/>
                    </a:srgbClr>
                  </a:outerShdw>
                </a:effectLst>
                <a:cs typeface="Times New Roman" panose="02020603050405020304" pitchFamily="18" charset="0"/>
              </a:rPr>
            </a:br>
            <a:r>
              <a:rPr lang="en-US" sz="2400" dirty="0">
                <a:effectLst>
                  <a:outerShdw blurRad="38100" dist="38100" dir="2700000" algn="tl">
                    <a:srgbClr val="000000">
                      <a:alpha val="43137"/>
                    </a:srgbClr>
                  </a:outerShdw>
                </a:effectLst>
                <a:cs typeface="Times New Roman" panose="02020603050405020304" pitchFamily="18" charset="0"/>
              </a:rPr>
              <a:t>molecules </a:t>
            </a: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(Molecular Basis of the Genetic Code)</a:t>
            </a:r>
            <a:r>
              <a:rPr lang="en-US" sz="2400" dirty="0">
                <a:effectLst>
                  <a:outerShdw blurRad="38100" dist="38100" dir="2700000" algn="tl">
                    <a:srgbClr val="000000">
                      <a:alpha val="43137"/>
                    </a:srgbClr>
                  </a:outerShdw>
                </a:effectLst>
                <a:cs typeface="Times New Roman" panose="02020603050405020304" pitchFamily="18" charset="0"/>
              </a:rPr>
              <a:t>.</a:t>
            </a:r>
          </a:p>
          <a:p>
            <a:pPr marL="342900" indent="-342900" algn="just" fontAlgn="auto">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sym typeface="+mn-ea"/>
              </a:rPr>
              <a:t>The nucleotide bases can be either a</a:t>
            </a:r>
            <a:r>
              <a:rPr lang="en-US" sz="2400" dirty="0">
                <a:solidFill>
                  <a:schemeClr val="accent1"/>
                </a:solidFill>
                <a:effectLst>
                  <a:outerShdw blurRad="38100" dist="38100" dir="2700000" algn="tl">
                    <a:srgbClr val="000000">
                      <a:alpha val="43137"/>
                    </a:srgbClr>
                  </a:outerShdw>
                </a:effectLst>
                <a:cs typeface="Times New Roman" panose="02020603050405020304" pitchFamily="18" charset="0"/>
                <a:sym typeface="+mn-ea"/>
              </a:rPr>
              <a:t> </a:t>
            </a: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sym typeface="+mn-ea"/>
              </a:rPr>
              <a:t>double-ringed purine or a single-ringed pyrimidine.</a:t>
            </a:r>
          </a:p>
          <a:p>
            <a:pPr marL="342900" indent="-342900" algn="just">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rPr>
              <a:t>Nucleic acids are made of nucleotides that join together through </a:t>
            </a:r>
            <a:r>
              <a:rPr lang="en-US" sz="2400" dirty="0">
                <a:solidFill>
                  <a:srgbClr val="FF0000"/>
                </a:solidFill>
                <a:effectLst>
                  <a:outerShdw blurRad="38100" dist="38100" dir="2700000" algn="tl" rotWithShape="0">
                    <a:srgbClr val="000000">
                      <a:alpha val="43137"/>
                    </a:srgbClr>
                  </a:outerShdw>
                </a:effectLst>
                <a:cs typeface="Times New Roman" panose="02020603050405020304" pitchFamily="18" charset="0"/>
              </a:rPr>
              <a:t>phosphodiester</a:t>
            </a:r>
            <a:r>
              <a:rPr lang="en-US" sz="2400" dirty="0">
                <a:solidFill>
                  <a:srgbClr val="FF0000"/>
                </a:solidFill>
                <a:effectLst>
                  <a:outerShdw blurRad="38100" dist="38100" dir="2700000" algn="tl">
                    <a:srgbClr val="000000">
                      <a:alpha val="43137"/>
                    </a:srgbClr>
                  </a:outerShdw>
                </a:effectLst>
                <a:cs typeface="Times New Roman" panose="02020603050405020304" pitchFamily="18" charset="0"/>
              </a:rPr>
              <a:t> linkages </a:t>
            </a:r>
            <a:r>
              <a:rPr lang="en-US" sz="2400" dirty="0">
                <a:effectLst>
                  <a:outerShdw blurRad="38100" dist="38100" dir="2700000" algn="tl">
                    <a:srgbClr val="000000">
                      <a:alpha val="43137"/>
                    </a:srgbClr>
                  </a:outerShdw>
                </a:effectLst>
                <a:cs typeface="Times New Roman" panose="02020603050405020304" pitchFamily="18" charset="0"/>
              </a:rPr>
              <a:t>between the 5' and 3' carbon atoms of the sugar.</a:t>
            </a:r>
          </a:p>
          <a:p>
            <a:pPr marL="342900" indent="-342900" algn="just">
              <a:buFont typeface="Wingdings" panose="05000000000000000000" pitchFamily="2" charset="2"/>
              <a:buChar char="Ø"/>
            </a:pPr>
            <a:r>
              <a:rPr lang="en-US" sz="2400" dirty="0">
                <a:effectLst>
                  <a:outerShdw blurRad="38100" dist="38100" dir="2700000" algn="tl">
                    <a:srgbClr val="000000">
                      <a:alpha val="43137"/>
                    </a:srgbClr>
                  </a:outerShdw>
                </a:effectLst>
                <a:cs typeface="Times New Roman" panose="02020603050405020304" pitchFamily="18" charset="0"/>
              </a:rPr>
              <a:t>The bonds between the sugar and the phosphate are called </a:t>
            </a:r>
            <a:r>
              <a:rPr lang="en-US" sz="2400" dirty="0">
                <a:solidFill>
                  <a:srgbClr val="FF0000"/>
                </a:solidFill>
                <a:effectLst>
                  <a:outerShdw blurRad="38100" dist="38100" dir="2700000" algn="tl" rotWithShape="0">
                    <a:srgbClr val="000000">
                      <a:alpha val="43137"/>
                    </a:srgbClr>
                  </a:outerShdw>
                </a:effectLst>
                <a:cs typeface="Times New Roman" panose="02020603050405020304" pitchFamily="18" charset="0"/>
              </a:rPr>
              <a:t>ester bonds</a:t>
            </a:r>
            <a:r>
              <a:rPr lang="en-US" sz="2400" dirty="0">
                <a:effectLst>
                  <a:outerShdw blurRad="38100" dist="38100" dir="2700000" algn="tl" rotWithShape="0">
                    <a:srgbClr val="000000">
                      <a:alpha val="43137"/>
                    </a:srgbClr>
                  </a:outerShdw>
                </a:effectLst>
                <a:cs typeface="Times New Roman" panose="02020603050405020304" pitchFamily="18" charset="0"/>
              </a:rPr>
              <a:t>.</a:t>
            </a:r>
            <a:r>
              <a:rPr lang="en-US" sz="2400" dirty="0">
                <a:ln w="22225">
                  <a:solidFill>
                    <a:schemeClr val="accent2"/>
                  </a:solidFill>
                  <a:prstDash val="solid"/>
                </a:ln>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2400" dirty="0">
                <a:effectLst>
                  <a:outerShdw blurRad="38100" dist="38100" dir="2700000" algn="tl">
                    <a:srgbClr val="000000">
                      <a:alpha val="43137"/>
                    </a:srgbClr>
                  </a:outerShdw>
                </a:effectLst>
                <a:cs typeface="Times New Roman" panose="02020603050405020304" pitchFamily="18" charset="0"/>
              </a:rPr>
              <a:t>The bonds between the sugar and the nitrogenous base are called </a:t>
            </a:r>
            <a:r>
              <a:rPr lang="en-US" sz="2400" dirty="0">
                <a:solidFill>
                  <a:srgbClr val="FF0000"/>
                </a:solidFill>
                <a:effectLst>
                  <a:outerShdw blurRad="38100" dist="38100" dir="2700000" algn="tl" rotWithShape="0">
                    <a:srgbClr val="000000">
                      <a:alpha val="43137"/>
                    </a:srgbClr>
                  </a:outerShdw>
                </a:effectLst>
                <a:cs typeface="Times New Roman" panose="02020603050405020304" pitchFamily="18" charset="0"/>
              </a:rPr>
              <a:t>glycosidic bonds</a:t>
            </a:r>
          </a:p>
          <a:p>
            <a:pPr indent="0" algn="just" fontAlgn="auto">
              <a:buNone/>
            </a:pPr>
            <a:endParaRPr lang="en-US" sz="2400" dirty="0">
              <a:solidFill>
                <a:srgbClr val="FF0000"/>
              </a:solidFill>
              <a:effectLst>
                <a:outerShdw blurRad="38100" dist="38100" dir="2700000" algn="tl">
                  <a:srgbClr val="000000">
                    <a:alpha val="43137"/>
                  </a:srgbClr>
                </a:outerShdw>
              </a:effectLst>
              <a:cs typeface="Times New Roman" panose="02020603050405020304" pitchFamily="18" charset="0"/>
              <a:sym typeface="+mn-ea"/>
            </a:endParaRPr>
          </a:p>
        </p:txBody>
      </p:sp>
    </p:spTree>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14213</TotalTime>
  <Words>4557</Words>
  <Application>Microsoft Office PowerPoint</Application>
  <PresentationFormat>On-screen Show (4:3)</PresentationFormat>
  <Paragraphs>351</Paragraphs>
  <Slides>68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Batang</vt:lpstr>
      <vt:lpstr>Gulim</vt:lpstr>
      <vt:lpstr>Arial</vt:lpstr>
      <vt:lpstr>Calibri</vt:lpstr>
      <vt:lpstr>Times New Roman</vt:lpstr>
      <vt:lpstr>Wingdings</vt:lpstr>
      <vt:lpstr>Wingdings 3</vt:lpstr>
      <vt:lpstr>Facet</vt:lpstr>
      <vt:lpstr>Principles of Molecular Biology</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 Dogma of Molecular Biology</vt:lpstr>
      <vt:lpstr>PowerPoint Presentation</vt:lpstr>
      <vt:lpstr>Principles of Molecular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safaa ehssan</cp:lastModifiedBy>
  <cp:revision>42</cp:revision>
  <dcterms:created xsi:type="dcterms:W3CDTF">2006-08-16T00:00:00Z</dcterms:created>
  <dcterms:modified xsi:type="dcterms:W3CDTF">2025-07-20T17:43:11Z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08DBE63AB48B4A37B9313B8DA6C623C1_12</vt:lpwstr>
  </property>
  <property fmtid="{D5CDD505-2E9C-101B-9397-08002B2CF9AE}" pid="3" name="KSOProductBuildVer">
    <vt:lpwstr>1033-12.2.0.16731</vt:lpwstr>
  </property>
</Properties>
</file>