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69" r:id="rId12"/>
    <p:sldId id="264" r:id="rId13"/>
    <p:sldId id="265" r:id="rId14"/>
    <p:sldId id="280" r:id="rId15"/>
    <p:sldId id="281" r:id="rId16"/>
    <p:sldId id="282" r:id="rId17"/>
    <p:sldId id="266" r:id="rId18"/>
    <p:sldId id="267" r:id="rId19"/>
    <p:sldId id="268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77" d="100"/>
          <a:sy n="77" d="100"/>
        </p:scale>
        <p:origin x="-95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39EEA7-A233-4741-AA0E-F373E08DAA6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F95B841-003B-433A-A995-FBDC3DCA48C2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dirty="0" smtClean="0">
              <a:solidFill>
                <a:schemeClr val="bg1"/>
              </a:solidFill>
            </a:rPr>
            <a:t>الخيوط</a:t>
          </a:r>
          <a:endParaRPr lang="ar-SA" dirty="0">
            <a:solidFill>
              <a:schemeClr val="bg1"/>
            </a:solidFill>
          </a:endParaRPr>
        </a:p>
      </dgm:t>
    </dgm:pt>
    <dgm:pt modelId="{EF3902EC-DE87-4474-AF53-F1E812003EDF}" type="parTrans" cxnId="{3861788E-F600-49F6-A6EC-2745DC39DBF9}">
      <dgm:prSet/>
      <dgm:spPr/>
      <dgm:t>
        <a:bodyPr/>
        <a:lstStyle/>
        <a:p>
          <a:pPr rtl="1"/>
          <a:endParaRPr lang="ar-SA"/>
        </a:p>
      </dgm:t>
    </dgm:pt>
    <dgm:pt modelId="{9C7D1758-9003-4946-A652-09F890F2CF73}" type="sibTrans" cxnId="{3861788E-F600-49F6-A6EC-2745DC39DBF9}">
      <dgm:prSet/>
      <dgm:spPr/>
      <dgm:t>
        <a:bodyPr/>
        <a:lstStyle/>
        <a:p>
          <a:pPr rtl="1"/>
          <a:endParaRPr lang="ar-SA"/>
        </a:p>
      </dgm:t>
    </dgm:pt>
    <dgm:pt modelId="{A3D9D669-F032-4066-8FF0-56E46A340AF4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dirty="0" smtClean="0">
              <a:solidFill>
                <a:schemeClr val="bg1"/>
              </a:solidFill>
            </a:rPr>
            <a:t>الأقمشة</a:t>
          </a:r>
          <a:endParaRPr lang="ar-SA" dirty="0">
            <a:solidFill>
              <a:schemeClr val="bg1"/>
            </a:solidFill>
          </a:endParaRPr>
        </a:p>
      </dgm:t>
    </dgm:pt>
    <dgm:pt modelId="{5B43C759-96A8-4009-A57A-9BC70258F575}" type="parTrans" cxnId="{842802BC-DDF4-46B9-8B77-B2FE1BB203D9}">
      <dgm:prSet/>
      <dgm:spPr/>
      <dgm:t>
        <a:bodyPr/>
        <a:lstStyle/>
        <a:p>
          <a:pPr rtl="1"/>
          <a:endParaRPr lang="ar-SA"/>
        </a:p>
      </dgm:t>
    </dgm:pt>
    <dgm:pt modelId="{94EB36A0-62EA-4268-89AB-EC8AB828818C}" type="sibTrans" cxnId="{842802BC-DDF4-46B9-8B77-B2FE1BB203D9}">
      <dgm:prSet/>
      <dgm:spPr/>
      <dgm:t>
        <a:bodyPr/>
        <a:lstStyle/>
        <a:p>
          <a:pPr rtl="1"/>
          <a:endParaRPr lang="ar-SA"/>
        </a:p>
      </dgm:t>
    </dgm:pt>
    <dgm:pt modelId="{7FE54E55-2159-4237-B379-3151155B8C12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dirty="0" smtClean="0">
              <a:solidFill>
                <a:schemeClr val="bg1"/>
              </a:solidFill>
            </a:rPr>
            <a:t>الخرز والترتر والأشرطة</a:t>
          </a:r>
          <a:endParaRPr lang="ar-SA" dirty="0">
            <a:solidFill>
              <a:schemeClr val="bg1"/>
            </a:solidFill>
          </a:endParaRPr>
        </a:p>
      </dgm:t>
    </dgm:pt>
    <dgm:pt modelId="{5B030267-241E-4A24-937A-617872AD511B}" type="parTrans" cxnId="{22170916-ADD2-4E6F-BA5D-D1305E23E376}">
      <dgm:prSet/>
      <dgm:spPr/>
      <dgm:t>
        <a:bodyPr/>
        <a:lstStyle/>
        <a:p>
          <a:pPr rtl="1"/>
          <a:endParaRPr lang="ar-SA"/>
        </a:p>
      </dgm:t>
    </dgm:pt>
    <dgm:pt modelId="{2F49CE05-5DB1-44BC-AC06-90E4ECD04D13}" type="sibTrans" cxnId="{22170916-ADD2-4E6F-BA5D-D1305E23E376}">
      <dgm:prSet/>
      <dgm:spPr/>
      <dgm:t>
        <a:bodyPr/>
        <a:lstStyle/>
        <a:p>
          <a:pPr rtl="1"/>
          <a:endParaRPr lang="ar-SA"/>
        </a:p>
      </dgm:t>
    </dgm:pt>
    <dgm:pt modelId="{DCE25965-F91B-4CE3-98B3-25EDFD38ACBB}" type="pres">
      <dgm:prSet presAssocID="{C739EEA7-A233-4741-AA0E-F373E08DAA6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3CDD94-6BA0-4A44-B098-0D564BB00307}" type="pres">
      <dgm:prSet presAssocID="{BF95B841-003B-433A-A995-FBDC3DCA48C2}" presName="node" presStyleLbl="node1" presStyleIdx="0" presStyleCnt="3" custLinFactNeighborX="1615" custLinFactNeighborY="18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F5C80-F8A2-46D9-B121-E27E8E24FD9F}" type="pres">
      <dgm:prSet presAssocID="{9C7D1758-9003-4946-A652-09F890F2CF73}" presName="sibTrans" presStyleCnt="0"/>
      <dgm:spPr/>
    </dgm:pt>
    <dgm:pt modelId="{1A94E1E2-9022-45EC-AF4A-60D8029837AC}" type="pres">
      <dgm:prSet presAssocID="{A3D9D669-F032-4066-8FF0-56E46A340AF4}" presName="node" presStyleLbl="node1" presStyleIdx="1" presStyleCnt="3" custLinFactNeighborX="-77" custLinFactNeighborY="1898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6ED07D8-F306-496E-BE74-B57F8302AD58}" type="pres">
      <dgm:prSet presAssocID="{94EB36A0-62EA-4268-89AB-EC8AB828818C}" presName="sibTrans" presStyleCnt="0"/>
      <dgm:spPr/>
    </dgm:pt>
    <dgm:pt modelId="{1AFAF5E6-DFE5-4153-AE3B-B59EF654632E}" type="pres">
      <dgm:prSet presAssocID="{7FE54E55-2159-4237-B379-3151155B8C12}" presName="node" presStyleLbl="node1" presStyleIdx="2" presStyleCnt="3" custLinFactNeighborX="-1693" custLinFactNeighborY="295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2802BC-DDF4-46B9-8B77-B2FE1BB203D9}" srcId="{C739EEA7-A233-4741-AA0E-F373E08DAA64}" destId="{A3D9D669-F032-4066-8FF0-56E46A340AF4}" srcOrd="1" destOrd="0" parTransId="{5B43C759-96A8-4009-A57A-9BC70258F575}" sibTransId="{94EB36A0-62EA-4268-89AB-EC8AB828818C}"/>
    <dgm:cxn modelId="{22170916-ADD2-4E6F-BA5D-D1305E23E376}" srcId="{C739EEA7-A233-4741-AA0E-F373E08DAA64}" destId="{7FE54E55-2159-4237-B379-3151155B8C12}" srcOrd="2" destOrd="0" parTransId="{5B030267-241E-4A24-937A-617872AD511B}" sibTransId="{2F49CE05-5DB1-44BC-AC06-90E4ECD04D13}"/>
    <dgm:cxn modelId="{2368754A-F079-4A90-854B-963F197E4749}" type="presOf" srcId="{7FE54E55-2159-4237-B379-3151155B8C12}" destId="{1AFAF5E6-DFE5-4153-AE3B-B59EF654632E}" srcOrd="0" destOrd="0" presId="urn:microsoft.com/office/officeart/2005/8/layout/default"/>
    <dgm:cxn modelId="{F403217F-3988-4311-BE34-41994D19BFEC}" type="presOf" srcId="{A3D9D669-F032-4066-8FF0-56E46A340AF4}" destId="{1A94E1E2-9022-45EC-AF4A-60D8029837AC}" srcOrd="0" destOrd="0" presId="urn:microsoft.com/office/officeart/2005/8/layout/default"/>
    <dgm:cxn modelId="{3861788E-F600-49F6-A6EC-2745DC39DBF9}" srcId="{C739EEA7-A233-4741-AA0E-F373E08DAA64}" destId="{BF95B841-003B-433A-A995-FBDC3DCA48C2}" srcOrd="0" destOrd="0" parTransId="{EF3902EC-DE87-4474-AF53-F1E812003EDF}" sibTransId="{9C7D1758-9003-4946-A652-09F890F2CF73}"/>
    <dgm:cxn modelId="{0C36BCD3-EA32-44B2-BC6D-D2C7D9868252}" type="presOf" srcId="{C739EEA7-A233-4741-AA0E-F373E08DAA64}" destId="{DCE25965-F91B-4CE3-98B3-25EDFD38ACBB}" srcOrd="0" destOrd="0" presId="urn:microsoft.com/office/officeart/2005/8/layout/default"/>
    <dgm:cxn modelId="{EAD0D93B-52DE-4F8F-9558-A9E620443A8C}" type="presOf" srcId="{BF95B841-003B-433A-A995-FBDC3DCA48C2}" destId="{173CDD94-6BA0-4A44-B098-0D564BB00307}" srcOrd="0" destOrd="0" presId="urn:microsoft.com/office/officeart/2005/8/layout/default"/>
    <dgm:cxn modelId="{2A068568-364B-4566-AFB4-515120CFBA6C}" type="presParOf" srcId="{DCE25965-F91B-4CE3-98B3-25EDFD38ACBB}" destId="{173CDD94-6BA0-4A44-B098-0D564BB00307}" srcOrd="0" destOrd="0" presId="urn:microsoft.com/office/officeart/2005/8/layout/default"/>
    <dgm:cxn modelId="{C1AEE130-9BC8-4B30-AA71-F1E169C81671}" type="presParOf" srcId="{DCE25965-F91B-4CE3-98B3-25EDFD38ACBB}" destId="{6CAF5C80-F8A2-46D9-B121-E27E8E24FD9F}" srcOrd="1" destOrd="0" presId="urn:microsoft.com/office/officeart/2005/8/layout/default"/>
    <dgm:cxn modelId="{2DFDAB16-4ACA-4A55-B7D0-DAA2624DF3D0}" type="presParOf" srcId="{DCE25965-F91B-4CE3-98B3-25EDFD38ACBB}" destId="{1A94E1E2-9022-45EC-AF4A-60D8029837AC}" srcOrd="2" destOrd="0" presId="urn:microsoft.com/office/officeart/2005/8/layout/default"/>
    <dgm:cxn modelId="{69955D6A-1EA7-4B79-B43C-AE690D1AF80C}" type="presParOf" srcId="{DCE25965-F91B-4CE3-98B3-25EDFD38ACBB}" destId="{96ED07D8-F306-496E-BE74-B57F8302AD58}" srcOrd="3" destOrd="0" presId="urn:microsoft.com/office/officeart/2005/8/layout/default"/>
    <dgm:cxn modelId="{A82CD31A-1E98-4690-B9CD-E05A335FFDFD}" type="presParOf" srcId="{DCE25965-F91B-4CE3-98B3-25EDFD38ACBB}" destId="{1AFAF5E6-DFE5-4153-AE3B-B59EF654632E}" srcOrd="4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250CF6-7B05-45F1-8074-1F00D9379FA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EDF513E-A7BF-492D-BC29-68EAF1D40BD5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b="1" dirty="0" smtClean="0">
              <a:solidFill>
                <a:schemeClr val="bg1"/>
              </a:solidFill>
            </a:rPr>
            <a:t>1/ألياف طبيعية</a:t>
          </a:r>
          <a:endParaRPr lang="ar-SA" b="1" dirty="0">
            <a:solidFill>
              <a:schemeClr val="bg1"/>
            </a:solidFill>
          </a:endParaRPr>
        </a:p>
      </dgm:t>
    </dgm:pt>
    <dgm:pt modelId="{42860C22-D6CE-4E37-922D-3626E4049880}" type="parTrans" cxnId="{698806E2-63C7-468D-A1B7-A85ECCF9ADCB}">
      <dgm:prSet/>
      <dgm:spPr/>
      <dgm:t>
        <a:bodyPr/>
        <a:lstStyle/>
        <a:p>
          <a:pPr rtl="1"/>
          <a:endParaRPr lang="ar-SA"/>
        </a:p>
      </dgm:t>
    </dgm:pt>
    <dgm:pt modelId="{2CB70459-0572-4200-937C-A9ABE6BF0F26}" type="sibTrans" cxnId="{698806E2-63C7-468D-A1B7-A85ECCF9ADCB}">
      <dgm:prSet/>
      <dgm:spPr/>
      <dgm:t>
        <a:bodyPr/>
        <a:lstStyle/>
        <a:p>
          <a:pPr rtl="1"/>
          <a:endParaRPr lang="ar-SA"/>
        </a:p>
      </dgm:t>
    </dgm:pt>
    <dgm:pt modelId="{3E87B358-1A49-41F6-93DC-B0678BC85044}">
      <dgm:prSet phldrT="[Text]"/>
      <dgm:spPr/>
      <dgm:t>
        <a:bodyPr/>
        <a:lstStyle/>
        <a:p>
          <a:pPr rtl="1"/>
          <a:r>
            <a:rPr lang="ar-SA" dirty="0" smtClean="0"/>
            <a:t>أ/ألياف طبيعية</a:t>
          </a:r>
          <a:endParaRPr lang="ar-SA" dirty="0"/>
        </a:p>
      </dgm:t>
    </dgm:pt>
    <dgm:pt modelId="{44B8104D-4BCD-4BF3-8E4D-463562511679}" type="parTrans" cxnId="{76A72957-767B-4879-ADC5-0F6F4AB139BB}">
      <dgm:prSet/>
      <dgm:spPr/>
      <dgm:t>
        <a:bodyPr/>
        <a:lstStyle/>
        <a:p>
          <a:pPr rtl="1"/>
          <a:endParaRPr lang="ar-SA"/>
        </a:p>
      </dgm:t>
    </dgm:pt>
    <dgm:pt modelId="{3FF95E8E-E86C-4D6F-9250-818F5B507CA2}" type="sibTrans" cxnId="{76A72957-767B-4879-ADC5-0F6F4AB139BB}">
      <dgm:prSet/>
      <dgm:spPr/>
      <dgm:t>
        <a:bodyPr/>
        <a:lstStyle/>
        <a:p>
          <a:pPr rtl="1"/>
          <a:endParaRPr lang="ar-SA"/>
        </a:p>
      </dgm:t>
    </dgm:pt>
    <dgm:pt modelId="{1D2986D8-DEE6-4F80-BD2B-399209BE15A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b="1" dirty="0" smtClean="0">
              <a:solidFill>
                <a:schemeClr val="bg1"/>
              </a:solidFill>
            </a:rPr>
            <a:t>2/ألياف صناعية</a:t>
          </a:r>
          <a:endParaRPr lang="ar-SA" b="1" dirty="0">
            <a:solidFill>
              <a:schemeClr val="bg1"/>
            </a:solidFill>
          </a:endParaRPr>
        </a:p>
      </dgm:t>
    </dgm:pt>
    <dgm:pt modelId="{1A51DF6F-A656-4018-B864-76A98AF9A682}" type="parTrans" cxnId="{CA683473-14CF-4E66-8E02-5B79D9E77698}">
      <dgm:prSet/>
      <dgm:spPr/>
      <dgm:t>
        <a:bodyPr/>
        <a:lstStyle/>
        <a:p>
          <a:pPr rtl="1"/>
          <a:endParaRPr lang="ar-SA"/>
        </a:p>
      </dgm:t>
    </dgm:pt>
    <dgm:pt modelId="{DED14A16-AF48-45E5-8F5B-6A66F4F8AA28}" type="sibTrans" cxnId="{CA683473-14CF-4E66-8E02-5B79D9E77698}">
      <dgm:prSet/>
      <dgm:spPr/>
      <dgm:t>
        <a:bodyPr/>
        <a:lstStyle/>
        <a:p>
          <a:pPr rtl="1"/>
          <a:endParaRPr lang="ar-SA"/>
        </a:p>
      </dgm:t>
    </dgm:pt>
    <dgm:pt modelId="{382E1842-3E56-4763-9961-55F06D6639C3}">
      <dgm:prSet phldrT="[Text]"/>
      <dgm:spPr/>
      <dgm:t>
        <a:bodyPr/>
        <a:lstStyle/>
        <a:p>
          <a:pPr rtl="1"/>
          <a:r>
            <a:rPr lang="ar-SA" dirty="0" smtClean="0"/>
            <a:t>ا/ألياف صناعية محورة</a:t>
          </a:r>
          <a:endParaRPr lang="ar-SA" dirty="0"/>
        </a:p>
      </dgm:t>
    </dgm:pt>
    <dgm:pt modelId="{9F1E2195-1A2D-4197-BA3B-0295838040E0}" type="parTrans" cxnId="{2390B1DA-A1D3-4F24-B465-5D39BAAFDD35}">
      <dgm:prSet/>
      <dgm:spPr/>
      <dgm:t>
        <a:bodyPr/>
        <a:lstStyle/>
        <a:p>
          <a:pPr rtl="1"/>
          <a:endParaRPr lang="ar-SA"/>
        </a:p>
      </dgm:t>
    </dgm:pt>
    <dgm:pt modelId="{A441972D-1CF4-4B9A-9E61-BDDB1A311E15}" type="sibTrans" cxnId="{2390B1DA-A1D3-4F24-B465-5D39BAAFDD35}">
      <dgm:prSet/>
      <dgm:spPr/>
      <dgm:t>
        <a:bodyPr/>
        <a:lstStyle/>
        <a:p>
          <a:pPr rtl="1"/>
          <a:endParaRPr lang="ar-SA"/>
        </a:p>
      </dgm:t>
    </dgm:pt>
    <dgm:pt modelId="{FDA1D123-3242-49D3-9955-0B3DD21199B4}">
      <dgm:prSet phldrT="[Text]"/>
      <dgm:spPr/>
      <dgm:t>
        <a:bodyPr/>
        <a:lstStyle/>
        <a:p>
          <a:pPr rtl="1"/>
          <a:r>
            <a:rPr lang="ar-SA" dirty="0" smtClean="0"/>
            <a:t>ب/ألياف حيوانية</a:t>
          </a:r>
          <a:endParaRPr lang="ar-SA" dirty="0"/>
        </a:p>
      </dgm:t>
    </dgm:pt>
    <dgm:pt modelId="{6754088E-4F02-49B3-93FF-17BBD0D476EF}" type="parTrans" cxnId="{743CC83B-9A37-4984-A228-82AE16E7C5EA}">
      <dgm:prSet/>
      <dgm:spPr/>
      <dgm:t>
        <a:bodyPr/>
        <a:lstStyle/>
        <a:p>
          <a:pPr rtl="1"/>
          <a:endParaRPr lang="ar-SA"/>
        </a:p>
      </dgm:t>
    </dgm:pt>
    <dgm:pt modelId="{E055D982-E68C-4CA7-BDBE-3CFAFF1F38B2}" type="sibTrans" cxnId="{743CC83B-9A37-4984-A228-82AE16E7C5EA}">
      <dgm:prSet/>
      <dgm:spPr/>
      <dgm:t>
        <a:bodyPr/>
        <a:lstStyle/>
        <a:p>
          <a:pPr rtl="1"/>
          <a:endParaRPr lang="ar-SA"/>
        </a:p>
      </dgm:t>
    </dgm:pt>
    <dgm:pt modelId="{C8DE15C2-4B3C-4FEF-8FB0-B7AF6EB29238}">
      <dgm:prSet phldrT="[Text]"/>
      <dgm:spPr/>
      <dgm:t>
        <a:bodyPr/>
        <a:lstStyle/>
        <a:p>
          <a:pPr rtl="1"/>
          <a:r>
            <a:rPr lang="ar-SA" dirty="0" smtClean="0"/>
            <a:t>ج/ألياف معدنية</a:t>
          </a:r>
          <a:endParaRPr lang="ar-SA" dirty="0"/>
        </a:p>
      </dgm:t>
    </dgm:pt>
    <dgm:pt modelId="{F7B48A13-ED0E-41E7-8FB5-5D817753E644}" type="parTrans" cxnId="{501FDFE9-0F84-4034-B136-833079EC47E6}">
      <dgm:prSet/>
      <dgm:spPr/>
      <dgm:t>
        <a:bodyPr/>
        <a:lstStyle/>
        <a:p>
          <a:pPr rtl="1"/>
          <a:endParaRPr lang="ar-SA"/>
        </a:p>
      </dgm:t>
    </dgm:pt>
    <dgm:pt modelId="{6B074D0B-CE26-4BE6-BB64-8B09ABC5E79F}" type="sibTrans" cxnId="{501FDFE9-0F84-4034-B136-833079EC47E6}">
      <dgm:prSet/>
      <dgm:spPr/>
      <dgm:t>
        <a:bodyPr/>
        <a:lstStyle/>
        <a:p>
          <a:pPr rtl="1"/>
          <a:endParaRPr lang="ar-SA"/>
        </a:p>
      </dgm:t>
    </dgm:pt>
    <dgm:pt modelId="{2F38FE7E-5619-4D01-A8B8-E58133C4FE01}">
      <dgm:prSet phldrT="[Text]"/>
      <dgm:spPr/>
      <dgm:t>
        <a:bodyPr/>
        <a:lstStyle/>
        <a:p>
          <a:pPr rtl="1"/>
          <a:r>
            <a:rPr lang="ar-SA" dirty="0" smtClean="0"/>
            <a:t>ب/ألياف صناعية تركيبية</a:t>
          </a:r>
          <a:endParaRPr lang="ar-SA" dirty="0"/>
        </a:p>
      </dgm:t>
    </dgm:pt>
    <dgm:pt modelId="{1465DDB3-64EE-4C43-AD91-8D0A825C9113}" type="parTrans" cxnId="{60FE77FB-24B1-4D58-9CA3-AED5821110C0}">
      <dgm:prSet/>
      <dgm:spPr/>
      <dgm:t>
        <a:bodyPr/>
        <a:lstStyle/>
        <a:p>
          <a:pPr rtl="1"/>
          <a:endParaRPr lang="ar-SA"/>
        </a:p>
      </dgm:t>
    </dgm:pt>
    <dgm:pt modelId="{FD3DF6BD-1DDD-4E74-B3C7-611FD97FE616}" type="sibTrans" cxnId="{60FE77FB-24B1-4D58-9CA3-AED5821110C0}">
      <dgm:prSet/>
      <dgm:spPr/>
      <dgm:t>
        <a:bodyPr/>
        <a:lstStyle/>
        <a:p>
          <a:pPr rtl="1"/>
          <a:endParaRPr lang="ar-SA"/>
        </a:p>
      </dgm:t>
    </dgm:pt>
    <dgm:pt modelId="{04521341-0A72-4350-AF14-794F24538EDD}" type="pres">
      <dgm:prSet presAssocID="{19250CF6-7B05-45F1-8074-1F00D9379FA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163DA-9F69-4339-A314-E1277C76A575}" type="pres">
      <dgm:prSet presAssocID="{4EDF513E-A7BF-492D-BC29-68EAF1D40BD5}" presName="composite" presStyleCnt="0"/>
      <dgm:spPr/>
    </dgm:pt>
    <dgm:pt modelId="{4DC16B58-2257-4227-B9C1-F613FB9ADCA5}" type="pres">
      <dgm:prSet presAssocID="{4EDF513E-A7BF-492D-BC29-68EAF1D40BD5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EBCE4B1-2522-49EE-9517-B31CFF41B077}" type="pres">
      <dgm:prSet presAssocID="{4EDF513E-A7BF-492D-BC29-68EAF1D40BD5}" presName="descendantText" presStyleLbl="alignAcc1" presStyleIdx="0" presStyleCnt="2" custLinFactNeighborX="-220" custLinFactNeighborY="-14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78B1C6C-99F8-4613-8220-3EF95A3A5842}" type="pres">
      <dgm:prSet presAssocID="{2CB70459-0572-4200-937C-A9ABE6BF0F26}" presName="sp" presStyleCnt="0"/>
      <dgm:spPr/>
    </dgm:pt>
    <dgm:pt modelId="{DF8D82DD-6D20-4AE7-B552-E262472B41FA}" type="pres">
      <dgm:prSet presAssocID="{1D2986D8-DEE6-4F80-BD2B-399209BE15A7}" presName="composite" presStyleCnt="0"/>
      <dgm:spPr/>
    </dgm:pt>
    <dgm:pt modelId="{17C2F04B-E559-45CA-819E-719113A6E4DC}" type="pres">
      <dgm:prSet presAssocID="{1D2986D8-DEE6-4F80-BD2B-399209BE15A7}" presName="parentText" presStyleLbl="alignNode1" presStyleIdx="1" presStyleCnt="2" custLinFactNeighborX="0" custLinFactNeighborY="-139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D07CA3D-AF3F-449F-BA17-BF4E27B151B0}" type="pres">
      <dgm:prSet presAssocID="{1D2986D8-DEE6-4F80-BD2B-399209BE15A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390B1DA-A1D3-4F24-B465-5D39BAAFDD35}" srcId="{1D2986D8-DEE6-4F80-BD2B-399209BE15A7}" destId="{382E1842-3E56-4763-9961-55F06D6639C3}" srcOrd="0" destOrd="0" parTransId="{9F1E2195-1A2D-4197-BA3B-0295838040E0}" sibTransId="{A441972D-1CF4-4B9A-9E61-BDDB1A311E15}"/>
    <dgm:cxn modelId="{76A72957-767B-4879-ADC5-0F6F4AB139BB}" srcId="{4EDF513E-A7BF-492D-BC29-68EAF1D40BD5}" destId="{3E87B358-1A49-41F6-93DC-B0678BC85044}" srcOrd="0" destOrd="0" parTransId="{44B8104D-4BCD-4BF3-8E4D-463562511679}" sibTransId="{3FF95E8E-E86C-4D6F-9250-818F5B507CA2}"/>
    <dgm:cxn modelId="{698806E2-63C7-468D-A1B7-A85ECCF9ADCB}" srcId="{19250CF6-7B05-45F1-8074-1F00D9379FAB}" destId="{4EDF513E-A7BF-492D-BC29-68EAF1D40BD5}" srcOrd="0" destOrd="0" parTransId="{42860C22-D6CE-4E37-922D-3626E4049880}" sibTransId="{2CB70459-0572-4200-937C-A9ABE6BF0F26}"/>
    <dgm:cxn modelId="{092B155C-BFD3-4566-BB3C-987FC6C67EBB}" type="presOf" srcId="{C8DE15C2-4B3C-4FEF-8FB0-B7AF6EB29238}" destId="{6EBCE4B1-2522-49EE-9517-B31CFF41B077}" srcOrd="0" destOrd="2" presId="urn:microsoft.com/office/officeart/2005/8/layout/chevron2"/>
    <dgm:cxn modelId="{FC0BED47-7B82-464A-BFE2-88D44B5E622F}" type="presOf" srcId="{382E1842-3E56-4763-9961-55F06D6639C3}" destId="{4D07CA3D-AF3F-449F-BA17-BF4E27B151B0}" srcOrd="0" destOrd="0" presId="urn:microsoft.com/office/officeart/2005/8/layout/chevron2"/>
    <dgm:cxn modelId="{501FDFE9-0F84-4034-B136-833079EC47E6}" srcId="{4EDF513E-A7BF-492D-BC29-68EAF1D40BD5}" destId="{C8DE15C2-4B3C-4FEF-8FB0-B7AF6EB29238}" srcOrd="2" destOrd="0" parTransId="{F7B48A13-ED0E-41E7-8FB5-5D817753E644}" sibTransId="{6B074D0B-CE26-4BE6-BB64-8B09ABC5E79F}"/>
    <dgm:cxn modelId="{4CDB1C83-2666-4BE2-9943-E1F31A236094}" type="presOf" srcId="{FDA1D123-3242-49D3-9955-0B3DD21199B4}" destId="{6EBCE4B1-2522-49EE-9517-B31CFF41B077}" srcOrd="0" destOrd="1" presId="urn:microsoft.com/office/officeart/2005/8/layout/chevron2"/>
    <dgm:cxn modelId="{743CC83B-9A37-4984-A228-82AE16E7C5EA}" srcId="{4EDF513E-A7BF-492D-BC29-68EAF1D40BD5}" destId="{FDA1D123-3242-49D3-9955-0B3DD21199B4}" srcOrd="1" destOrd="0" parTransId="{6754088E-4F02-49B3-93FF-17BBD0D476EF}" sibTransId="{E055D982-E68C-4CA7-BDBE-3CFAFF1F38B2}"/>
    <dgm:cxn modelId="{37785E54-3E8E-4857-A1D6-26F67A245483}" type="presOf" srcId="{4EDF513E-A7BF-492D-BC29-68EAF1D40BD5}" destId="{4DC16B58-2257-4227-B9C1-F613FB9ADCA5}" srcOrd="0" destOrd="0" presId="urn:microsoft.com/office/officeart/2005/8/layout/chevron2"/>
    <dgm:cxn modelId="{C51EB14E-387B-4586-B763-9EC3A2E41729}" type="presOf" srcId="{2F38FE7E-5619-4D01-A8B8-E58133C4FE01}" destId="{4D07CA3D-AF3F-449F-BA17-BF4E27B151B0}" srcOrd="0" destOrd="1" presId="urn:microsoft.com/office/officeart/2005/8/layout/chevron2"/>
    <dgm:cxn modelId="{60FE77FB-24B1-4D58-9CA3-AED5821110C0}" srcId="{1D2986D8-DEE6-4F80-BD2B-399209BE15A7}" destId="{2F38FE7E-5619-4D01-A8B8-E58133C4FE01}" srcOrd="1" destOrd="0" parTransId="{1465DDB3-64EE-4C43-AD91-8D0A825C9113}" sibTransId="{FD3DF6BD-1DDD-4E74-B3C7-611FD97FE616}"/>
    <dgm:cxn modelId="{CA683473-14CF-4E66-8E02-5B79D9E77698}" srcId="{19250CF6-7B05-45F1-8074-1F00D9379FAB}" destId="{1D2986D8-DEE6-4F80-BD2B-399209BE15A7}" srcOrd="1" destOrd="0" parTransId="{1A51DF6F-A656-4018-B864-76A98AF9A682}" sibTransId="{DED14A16-AF48-45E5-8F5B-6A66F4F8AA28}"/>
    <dgm:cxn modelId="{857CDA6C-2F00-4828-BF27-A15F6FA23423}" type="presOf" srcId="{3E87B358-1A49-41F6-93DC-B0678BC85044}" destId="{6EBCE4B1-2522-49EE-9517-B31CFF41B077}" srcOrd="0" destOrd="0" presId="urn:microsoft.com/office/officeart/2005/8/layout/chevron2"/>
    <dgm:cxn modelId="{18B1B7F2-D9F9-44EC-87E4-BFE0465DC402}" type="presOf" srcId="{1D2986D8-DEE6-4F80-BD2B-399209BE15A7}" destId="{17C2F04B-E559-45CA-819E-719113A6E4DC}" srcOrd="0" destOrd="0" presId="urn:microsoft.com/office/officeart/2005/8/layout/chevron2"/>
    <dgm:cxn modelId="{C445273F-A1AE-4B11-B57C-C2C708479302}" type="presOf" srcId="{19250CF6-7B05-45F1-8074-1F00D9379FAB}" destId="{04521341-0A72-4350-AF14-794F24538EDD}" srcOrd="0" destOrd="0" presId="urn:microsoft.com/office/officeart/2005/8/layout/chevron2"/>
    <dgm:cxn modelId="{91F86F90-1314-4F4D-8793-737D03A30C46}" type="presParOf" srcId="{04521341-0A72-4350-AF14-794F24538EDD}" destId="{CB1163DA-9F69-4339-A314-E1277C76A575}" srcOrd="0" destOrd="0" presId="urn:microsoft.com/office/officeart/2005/8/layout/chevron2"/>
    <dgm:cxn modelId="{087EEEBF-3E4D-4EA7-A52C-5C8EC765A003}" type="presParOf" srcId="{CB1163DA-9F69-4339-A314-E1277C76A575}" destId="{4DC16B58-2257-4227-B9C1-F613FB9ADCA5}" srcOrd="0" destOrd="0" presId="urn:microsoft.com/office/officeart/2005/8/layout/chevron2"/>
    <dgm:cxn modelId="{5109A63B-CEF0-4640-8B99-916417C6C6E7}" type="presParOf" srcId="{CB1163DA-9F69-4339-A314-E1277C76A575}" destId="{6EBCE4B1-2522-49EE-9517-B31CFF41B077}" srcOrd="1" destOrd="0" presId="urn:microsoft.com/office/officeart/2005/8/layout/chevron2"/>
    <dgm:cxn modelId="{BB5EBD1C-812D-4700-A9AB-BC4027B31B7C}" type="presParOf" srcId="{04521341-0A72-4350-AF14-794F24538EDD}" destId="{E78B1C6C-99F8-4613-8220-3EF95A3A5842}" srcOrd="1" destOrd="0" presId="urn:microsoft.com/office/officeart/2005/8/layout/chevron2"/>
    <dgm:cxn modelId="{87490704-F48A-4CAC-9FBE-816B329367BA}" type="presParOf" srcId="{04521341-0A72-4350-AF14-794F24538EDD}" destId="{DF8D82DD-6D20-4AE7-B552-E262472B41FA}" srcOrd="2" destOrd="0" presId="urn:microsoft.com/office/officeart/2005/8/layout/chevron2"/>
    <dgm:cxn modelId="{66768290-B69C-415B-BCE8-7A51972404B0}" type="presParOf" srcId="{DF8D82DD-6D20-4AE7-B552-E262472B41FA}" destId="{17C2F04B-E559-45CA-819E-719113A6E4DC}" srcOrd="0" destOrd="0" presId="urn:microsoft.com/office/officeart/2005/8/layout/chevron2"/>
    <dgm:cxn modelId="{C2D7AEA4-A928-48D3-9C15-C81E51DB1B96}" type="presParOf" srcId="{DF8D82DD-6D20-4AE7-B552-E262472B41FA}" destId="{4D07CA3D-AF3F-449F-BA17-BF4E27B151B0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814956-0456-43A2-8538-D19E93B7513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A4BBA95-D4D1-4415-90EA-E0346AE94BCB}">
      <dgm:prSet phldrT="[Text]"/>
      <dgm:spPr/>
      <dgm:t>
        <a:bodyPr/>
        <a:lstStyle/>
        <a:p>
          <a:pPr rtl="1"/>
          <a:r>
            <a:rPr lang="ar-SA" dirty="0" smtClean="0"/>
            <a:t>1/خيوط طبيعية</a:t>
          </a:r>
          <a:endParaRPr lang="ar-SA" dirty="0"/>
        </a:p>
      </dgm:t>
    </dgm:pt>
    <dgm:pt modelId="{3E16BD6D-F467-4889-B709-93C914866A4E}" type="parTrans" cxnId="{C944C97B-33BD-48C1-B5A3-312F8AD6D701}">
      <dgm:prSet/>
      <dgm:spPr/>
      <dgm:t>
        <a:bodyPr/>
        <a:lstStyle/>
        <a:p>
          <a:pPr rtl="1"/>
          <a:endParaRPr lang="ar-SA"/>
        </a:p>
      </dgm:t>
    </dgm:pt>
    <dgm:pt modelId="{8D38886F-9D3A-44B7-A5F3-4733E432B67F}" type="sibTrans" cxnId="{C944C97B-33BD-48C1-B5A3-312F8AD6D701}">
      <dgm:prSet/>
      <dgm:spPr/>
      <dgm:t>
        <a:bodyPr/>
        <a:lstStyle/>
        <a:p>
          <a:pPr rtl="1"/>
          <a:endParaRPr lang="ar-SA"/>
        </a:p>
      </dgm:t>
    </dgm:pt>
    <dgm:pt modelId="{239D8287-FC87-40C8-A639-98784A64B088}">
      <dgm:prSet phldrT="[Text]"/>
      <dgm:spPr/>
      <dgm:t>
        <a:bodyPr/>
        <a:lstStyle/>
        <a:p>
          <a:pPr rtl="1"/>
          <a:r>
            <a:rPr lang="ar-SA" dirty="0" smtClean="0"/>
            <a:t>خيوط من ألياف نباتية(الكتان – القطن)</a:t>
          </a:r>
          <a:endParaRPr lang="ar-SA" dirty="0"/>
        </a:p>
      </dgm:t>
    </dgm:pt>
    <dgm:pt modelId="{D1B0EA15-AAD9-4F99-BC89-A092F8EB9DE4}" type="parTrans" cxnId="{F4B34AC2-0929-4208-B8CA-3978CA4708C1}">
      <dgm:prSet/>
      <dgm:spPr/>
      <dgm:t>
        <a:bodyPr/>
        <a:lstStyle/>
        <a:p>
          <a:pPr rtl="1"/>
          <a:endParaRPr lang="ar-SA"/>
        </a:p>
      </dgm:t>
    </dgm:pt>
    <dgm:pt modelId="{608DC58E-FA70-4614-95D2-14849BDD2538}" type="sibTrans" cxnId="{F4B34AC2-0929-4208-B8CA-3978CA4708C1}">
      <dgm:prSet/>
      <dgm:spPr/>
      <dgm:t>
        <a:bodyPr/>
        <a:lstStyle/>
        <a:p>
          <a:pPr rtl="1"/>
          <a:endParaRPr lang="ar-SA"/>
        </a:p>
      </dgm:t>
    </dgm:pt>
    <dgm:pt modelId="{8D8955B8-D6C7-4968-A7FA-305646B21483}">
      <dgm:prSet phldrT="[Text]"/>
      <dgm:spPr/>
      <dgm:t>
        <a:bodyPr/>
        <a:lstStyle/>
        <a:p>
          <a:pPr rtl="1"/>
          <a:r>
            <a:rPr lang="ar-SA" dirty="0" smtClean="0"/>
            <a:t>خيوط من ألياف حيوانية(الصوف- الحرير)</a:t>
          </a:r>
          <a:endParaRPr lang="ar-SA" dirty="0"/>
        </a:p>
      </dgm:t>
    </dgm:pt>
    <dgm:pt modelId="{35E07852-3EFD-4E5D-AAF3-7CE132A20721}" type="parTrans" cxnId="{A5D77B19-63F7-485C-BB62-1CE6968EE8FB}">
      <dgm:prSet/>
      <dgm:spPr/>
      <dgm:t>
        <a:bodyPr/>
        <a:lstStyle/>
        <a:p>
          <a:pPr rtl="1"/>
          <a:endParaRPr lang="ar-SA"/>
        </a:p>
      </dgm:t>
    </dgm:pt>
    <dgm:pt modelId="{1D49D1D9-D10A-4FC4-B754-9EB2A08A751F}" type="sibTrans" cxnId="{A5D77B19-63F7-485C-BB62-1CE6968EE8FB}">
      <dgm:prSet/>
      <dgm:spPr/>
      <dgm:t>
        <a:bodyPr/>
        <a:lstStyle/>
        <a:p>
          <a:pPr rtl="1"/>
          <a:endParaRPr lang="ar-SA"/>
        </a:p>
      </dgm:t>
    </dgm:pt>
    <dgm:pt modelId="{AA597892-544C-4AA1-90EC-CECC77C3D12E}">
      <dgm:prSet phldrT="[Text]"/>
      <dgm:spPr/>
      <dgm:t>
        <a:bodyPr/>
        <a:lstStyle/>
        <a:p>
          <a:pPr rtl="1"/>
          <a:r>
            <a:rPr lang="ar-SA" dirty="0" smtClean="0"/>
            <a:t>2/خيوط صناعية</a:t>
          </a:r>
          <a:endParaRPr lang="ar-SA" dirty="0"/>
        </a:p>
      </dgm:t>
    </dgm:pt>
    <dgm:pt modelId="{5865DDA9-80EA-4349-B0F6-827F1A245D30}" type="parTrans" cxnId="{6810F47C-4D69-46CF-B506-6C9A615F98C9}">
      <dgm:prSet/>
      <dgm:spPr/>
      <dgm:t>
        <a:bodyPr/>
        <a:lstStyle/>
        <a:p>
          <a:pPr rtl="1"/>
          <a:endParaRPr lang="ar-SA"/>
        </a:p>
      </dgm:t>
    </dgm:pt>
    <dgm:pt modelId="{44E5E28C-972D-4BA5-9B3D-67857ED2920A}" type="sibTrans" cxnId="{6810F47C-4D69-46CF-B506-6C9A615F98C9}">
      <dgm:prSet/>
      <dgm:spPr/>
      <dgm:t>
        <a:bodyPr/>
        <a:lstStyle/>
        <a:p>
          <a:pPr rtl="1"/>
          <a:endParaRPr lang="ar-SA"/>
        </a:p>
      </dgm:t>
    </dgm:pt>
    <dgm:pt modelId="{D984C9E6-AF9E-4695-9290-6CB180425510}">
      <dgm:prSet phldrT="[Text]"/>
      <dgm:spPr/>
      <dgm:t>
        <a:bodyPr/>
        <a:lstStyle/>
        <a:p>
          <a:pPr rtl="1"/>
          <a:r>
            <a:rPr lang="ar-SA" dirty="0" smtClean="0"/>
            <a:t>خيوط من ألياف محورة(حرير الفسكوز)</a:t>
          </a:r>
          <a:endParaRPr lang="ar-SA" dirty="0"/>
        </a:p>
      </dgm:t>
    </dgm:pt>
    <dgm:pt modelId="{C185F105-E822-4BDB-AEEF-716932CCAAFC}" type="parTrans" cxnId="{661EEE21-B7C1-42B7-AF28-A5F589471D4F}">
      <dgm:prSet/>
      <dgm:spPr/>
      <dgm:t>
        <a:bodyPr/>
        <a:lstStyle/>
        <a:p>
          <a:pPr rtl="1"/>
          <a:endParaRPr lang="ar-SA"/>
        </a:p>
      </dgm:t>
    </dgm:pt>
    <dgm:pt modelId="{21543E7A-5335-49C8-832C-5323A431F07B}" type="sibTrans" cxnId="{661EEE21-B7C1-42B7-AF28-A5F589471D4F}">
      <dgm:prSet/>
      <dgm:spPr/>
      <dgm:t>
        <a:bodyPr/>
        <a:lstStyle/>
        <a:p>
          <a:pPr rtl="1"/>
          <a:endParaRPr lang="ar-SA"/>
        </a:p>
      </dgm:t>
    </dgm:pt>
    <dgm:pt modelId="{E9CF9C03-6C02-49D6-95B4-4175F26A30A5}">
      <dgm:prSet phldrT="[Text]"/>
      <dgm:spPr/>
      <dgm:t>
        <a:bodyPr/>
        <a:lstStyle/>
        <a:p>
          <a:pPr rtl="1"/>
          <a:r>
            <a:rPr lang="ar-SA" dirty="0" smtClean="0"/>
            <a:t>خيوط من ألياف معدنية(الذهبي- الفضي)</a:t>
          </a:r>
          <a:endParaRPr lang="ar-SA" dirty="0"/>
        </a:p>
      </dgm:t>
    </dgm:pt>
    <dgm:pt modelId="{20C39AD8-348C-481F-AD70-72074304570B}" type="parTrans" cxnId="{B2D438ED-A47F-4D43-9262-500272CAB42B}">
      <dgm:prSet/>
      <dgm:spPr/>
    </dgm:pt>
    <dgm:pt modelId="{CFB60586-36DB-409D-94A6-8C85C8716E3F}" type="sibTrans" cxnId="{B2D438ED-A47F-4D43-9262-500272CAB42B}">
      <dgm:prSet/>
      <dgm:spPr/>
    </dgm:pt>
    <dgm:pt modelId="{D05E5F1A-4879-4597-B662-B31CB07F093D}">
      <dgm:prSet phldrT="[Text]"/>
      <dgm:spPr/>
      <dgm:t>
        <a:bodyPr/>
        <a:lstStyle/>
        <a:p>
          <a:pPr rtl="1"/>
          <a:r>
            <a:rPr lang="ar-SA" dirty="0" smtClean="0"/>
            <a:t>خيوط من ألياف صناعية تركيبية(البولي استر- البولي أميد)</a:t>
          </a:r>
          <a:endParaRPr lang="ar-SA" dirty="0"/>
        </a:p>
      </dgm:t>
    </dgm:pt>
    <dgm:pt modelId="{1168956B-9841-4694-B534-C6F5BB5B0DCC}" type="parTrans" cxnId="{C22DC036-FF28-49CB-BBB4-1E34B447A301}">
      <dgm:prSet/>
      <dgm:spPr/>
    </dgm:pt>
    <dgm:pt modelId="{C008569E-EDD1-4A15-8CF1-35C071D69C55}" type="sibTrans" cxnId="{C22DC036-FF28-49CB-BBB4-1E34B447A301}">
      <dgm:prSet/>
      <dgm:spPr/>
    </dgm:pt>
    <dgm:pt modelId="{CD8FEAC1-6719-4968-9332-12251165A337}" type="pres">
      <dgm:prSet presAssocID="{BF814956-0456-43A2-8538-D19E93B751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EB07A3-DCF4-46D5-B36C-DB38A2497795}" type="pres">
      <dgm:prSet presAssocID="{4A4BBA95-D4D1-4415-90EA-E0346AE94BCB}" presName="linNode" presStyleCnt="0"/>
      <dgm:spPr/>
    </dgm:pt>
    <dgm:pt modelId="{C0D19570-B9BF-4C0E-92E4-070CE3F1F3A8}" type="pres">
      <dgm:prSet presAssocID="{4A4BBA95-D4D1-4415-90EA-E0346AE94BC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B2847-357B-4B1E-9346-ADD1C995B70F}" type="pres">
      <dgm:prSet presAssocID="{4A4BBA95-D4D1-4415-90EA-E0346AE94BC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A1EA9-B94C-42F5-8FEB-99C0F554DCE8}" type="pres">
      <dgm:prSet presAssocID="{8D38886F-9D3A-44B7-A5F3-4733E432B67F}" presName="sp" presStyleCnt="0"/>
      <dgm:spPr/>
    </dgm:pt>
    <dgm:pt modelId="{EDDAA68F-2907-42D3-8F7E-52352981C031}" type="pres">
      <dgm:prSet presAssocID="{AA597892-544C-4AA1-90EC-CECC77C3D12E}" presName="linNode" presStyleCnt="0"/>
      <dgm:spPr/>
    </dgm:pt>
    <dgm:pt modelId="{1125E80A-F9E2-4455-AE2F-04D0A1DA4966}" type="pres">
      <dgm:prSet presAssocID="{AA597892-544C-4AA1-90EC-CECC77C3D12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A7367A-33C7-4F66-B2DB-C90CD31554AD}" type="pres">
      <dgm:prSet presAssocID="{AA597892-544C-4AA1-90EC-CECC77C3D12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48916D5-DB14-4AA3-8786-72F4A71D10D6}" type="presOf" srcId="{8D8955B8-D6C7-4968-A7FA-305646B21483}" destId="{50BB2847-357B-4B1E-9346-ADD1C995B70F}" srcOrd="0" destOrd="1" presId="urn:microsoft.com/office/officeart/2005/8/layout/vList5"/>
    <dgm:cxn modelId="{CA9EC916-C61B-4ECD-BE18-073DE667EBF1}" type="presOf" srcId="{D984C9E6-AF9E-4695-9290-6CB180425510}" destId="{5AA7367A-33C7-4F66-B2DB-C90CD31554AD}" srcOrd="0" destOrd="0" presId="urn:microsoft.com/office/officeart/2005/8/layout/vList5"/>
    <dgm:cxn modelId="{C944C97B-33BD-48C1-B5A3-312F8AD6D701}" srcId="{BF814956-0456-43A2-8538-D19E93B75134}" destId="{4A4BBA95-D4D1-4415-90EA-E0346AE94BCB}" srcOrd="0" destOrd="0" parTransId="{3E16BD6D-F467-4889-B709-93C914866A4E}" sibTransId="{8D38886F-9D3A-44B7-A5F3-4733E432B67F}"/>
    <dgm:cxn modelId="{A04712A8-3155-402B-A722-D765216F1F2E}" type="presOf" srcId="{239D8287-FC87-40C8-A639-98784A64B088}" destId="{50BB2847-357B-4B1E-9346-ADD1C995B70F}" srcOrd="0" destOrd="0" presId="urn:microsoft.com/office/officeart/2005/8/layout/vList5"/>
    <dgm:cxn modelId="{6BE782EE-8176-45AC-9C3A-C7ACC8E6A6A2}" type="presOf" srcId="{D05E5F1A-4879-4597-B662-B31CB07F093D}" destId="{5AA7367A-33C7-4F66-B2DB-C90CD31554AD}" srcOrd="0" destOrd="1" presId="urn:microsoft.com/office/officeart/2005/8/layout/vList5"/>
    <dgm:cxn modelId="{42A030FE-09CE-456B-89C4-C969BEBD0B90}" type="presOf" srcId="{E9CF9C03-6C02-49D6-95B4-4175F26A30A5}" destId="{50BB2847-357B-4B1E-9346-ADD1C995B70F}" srcOrd="0" destOrd="2" presId="urn:microsoft.com/office/officeart/2005/8/layout/vList5"/>
    <dgm:cxn modelId="{27C5C90A-2147-4F28-AA21-746DFEF66B4A}" type="presOf" srcId="{4A4BBA95-D4D1-4415-90EA-E0346AE94BCB}" destId="{C0D19570-B9BF-4C0E-92E4-070CE3F1F3A8}" srcOrd="0" destOrd="0" presId="urn:microsoft.com/office/officeart/2005/8/layout/vList5"/>
    <dgm:cxn modelId="{B2D438ED-A47F-4D43-9262-500272CAB42B}" srcId="{4A4BBA95-D4D1-4415-90EA-E0346AE94BCB}" destId="{E9CF9C03-6C02-49D6-95B4-4175F26A30A5}" srcOrd="2" destOrd="0" parTransId="{20C39AD8-348C-481F-AD70-72074304570B}" sibTransId="{CFB60586-36DB-409D-94A6-8C85C8716E3F}"/>
    <dgm:cxn modelId="{F4B34AC2-0929-4208-B8CA-3978CA4708C1}" srcId="{4A4BBA95-D4D1-4415-90EA-E0346AE94BCB}" destId="{239D8287-FC87-40C8-A639-98784A64B088}" srcOrd="0" destOrd="0" parTransId="{D1B0EA15-AAD9-4F99-BC89-A092F8EB9DE4}" sibTransId="{608DC58E-FA70-4614-95D2-14849BDD2538}"/>
    <dgm:cxn modelId="{6810F47C-4D69-46CF-B506-6C9A615F98C9}" srcId="{BF814956-0456-43A2-8538-D19E93B75134}" destId="{AA597892-544C-4AA1-90EC-CECC77C3D12E}" srcOrd="1" destOrd="0" parTransId="{5865DDA9-80EA-4349-B0F6-827F1A245D30}" sibTransId="{44E5E28C-972D-4BA5-9B3D-67857ED2920A}"/>
    <dgm:cxn modelId="{0209D09A-E4F1-4E37-A242-8F90CBBEC977}" type="presOf" srcId="{AA597892-544C-4AA1-90EC-CECC77C3D12E}" destId="{1125E80A-F9E2-4455-AE2F-04D0A1DA4966}" srcOrd="0" destOrd="0" presId="urn:microsoft.com/office/officeart/2005/8/layout/vList5"/>
    <dgm:cxn modelId="{C22DC036-FF28-49CB-BBB4-1E34B447A301}" srcId="{AA597892-544C-4AA1-90EC-CECC77C3D12E}" destId="{D05E5F1A-4879-4597-B662-B31CB07F093D}" srcOrd="1" destOrd="0" parTransId="{1168956B-9841-4694-B534-C6F5BB5B0DCC}" sibTransId="{C008569E-EDD1-4A15-8CF1-35C071D69C55}"/>
    <dgm:cxn modelId="{C90BCEC9-12A2-4BA1-AC98-6109D7149E6B}" type="presOf" srcId="{BF814956-0456-43A2-8538-D19E93B75134}" destId="{CD8FEAC1-6719-4968-9332-12251165A337}" srcOrd="0" destOrd="0" presId="urn:microsoft.com/office/officeart/2005/8/layout/vList5"/>
    <dgm:cxn modelId="{661EEE21-B7C1-42B7-AF28-A5F589471D4F}" srcId="{AA597892-544C-4AA1-90EC-CECC77C3D12E}" destId="{D984C9E6-AF9E-4695-9290-6CB180425510}" srcOrd="0" destOrd="0" parTransId="{C185F105-E822-4BDB-AEEF-716932CCAAFC}" sibTransId="{21543E7A-5335-49C8-832C-5323A431F07B}"/>
    <dgm:cxn modelId="{A5D77B19-63F7-485C-BB62-1CE6968EE8FB}" srcId="{4A4BBA95-D4D1-4415-90EA-E0346AE94BCB}" destId="{8D8955B8-D6C7-4968-A7FA-305646B21483}" srcOrd="1" destOrd="0" parTransId="{35E07852-3EFD-4E5D-AAF3-7CE132A20721}" sibTransId="{1D49D1D9-D10A-4FC4-B754-9EB2A08A751F}"/>
    <dgm:cxn modelId="{8F32FFEE-1937-46E9-A7BA-54AC90A0EE8A}" type="presParOf" srcId="{CD8FEAC1-6719-4968-9332-12251165A337}" destId="{1FEB07A3-DCF4-46D5-B36C-DB38A2497795}" srcOrd="0" destOrd="0" presId="urn:microsoft.com/office/officeart/2005/8/layout/vList5"/>
    <dgm:cxn modelId="{BF7FF0F5-F0AD-41CB-B13E-FCCF13BDF391}" type="presParOf" srcId="{1FEB07A3-DCF4-46D5-B36C-DB38A2497795}" destId="{C0D19570-B9BF-4C0E-92E4-070CE3F1F3A8}" srcOrd="0" destOrd="0" presId="urn:microsoft.com/office/officeart/2005/8/layout/vList5"/>
    <dgm:cxn modelId="{C2E9288B-BC51-42E6-A065-1FF466F5DBD1}" type="presParOf" srcId="{1FEB07A3-DCF4-46D5-B36C-DB38A2497795}" destId="{50BB2847-357B-4B1E-9346-ADD1C995B70F}" srcOrd="1" destOrd="0" presId="urn:microsoft.com/office/officeart/2005/8/layout/vList5"/>
    <dgm:cxn modelId="{62BDDFF0-D0CB-42B9-9BC6-F6E7425B0A9B}" type="presParOf" srcId="{CD8FEAC1-6719-4968-9332-12251165A337}" destId="{A78A1EA9-B94C-42F5-8FEB-99C0F554DCE8}" srcOrd="1" destOrd="0" presId="urn:microsoft.com/office/officeart/2005/8/layout/vList5"/>
    <dgm:cxn modelId="{77716BB7-3777-4DAE-98E8-1B2B7616F6F2}" type="presParOf" srcId="{CD8FEAC1-6719-4968-9332-12251165A337}" destId="{EDDAA68F-2907-42D3-8F7E-52352981C031}" srcOrd="2" destOrd="0" presId="urn:microsoft.com/office/officeart/2005/8/layout/vList5"/>
    <dgm:cxn modelId="{20870ADF-A6B2-4E0F-8174-10A7A18DD869}" type="presParOf" srcId="{EDDAA68F-2907-42D3-8F7E-52352981C031}" destId="{1125E80A-F9E2-4455-AE2F-04D0A1DA4966}" srcOrd="0" destOrd="0" presId="urn:microsoft.com/office/officeart/2005/8/layout/vList5"/>
    <dgm:cxn modelId="{FA8EC317-DB63-4168-A37A-EF9A4AA08B0B}" type="presParOf" srcId="{EDDAA68F-2907-42D3-8F7E-52352981C031}" destId="{5AA7367A-33C7-4F66-B2DB-C90CD31554AD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616C94-A8E2-4B54-9677-FE41E2AF8D1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A2921E1-34D5-4746-BCED-953356B491CD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dirty="0" smtClean="0">
              <a:solidFill>
                <a:schemeClr val="bg1"/>
              </a:solidFill>
            </a:rPr>
            <a:t>الخيوط الحريرية</a:t>
          </a:r>
          <a:endParaRPr lang="ar-SA" dirty="0">
            <a:solidFill>
              <a:schemeClr val="bg1"/>
            </a:solidFill>
          </a:endParaRPr>
        </a:p>
      </dgm:t>
    </dgm:pt>
    <dgm:pt modelId="{6764E378-DB1F-4086-8FC0-05543C69FF6E}" type="parTrans" cxnId="{4C6995D0-2933-453A-8DC0-01FF98BCAACC}">
      <dgm:prSet/>
      <dgm:spPr/>
      <dgm:t>
        <a:bodyPr/>
        <a:lstStyle/>
        <a:p>
          <a:pPr rtl="1"/>
          <a:endParaRPr lang="ar-SA"/>
        </a:p>
      </dgm:t>
    </dgm:pt>
    <dgm:pt modelId="{148D1F99-1563-49EB-864C-7063631B85B8}" type="sibTrans" cxnId="{4C6995D0-2933-453A-8DC0-01FF98BCAACC}">
      <dgm:prSet/>
      <dgm:spPr/>
      <dgm:t>
        <a:bodyPr/>
        <a:lstStyle/>
        <a:p>
          <a:pPr rtl="1"/>
          <a:endParaRPr lang="ar-SA"/>
        </a:p>
      </dgm:t>
    </dgm:pt>
    <dgm:pt modelId="{FB840F51-B80B-437F-A297-BA66812C87AD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dirty="0" smtClean="0">
              <a:solidFill>
                <a:schemeClr val="bg1"/>
              </a:solidFill>
            </a:rPr>
            <a:t>الخيوط القطنية</a:t>
          </a:r>
          <a:endParaRPr lang="ar-SA" dirty="0">
            <a:solidFill>
              <a:schemeClr val="bg1"/>
            </a:solidFill>
          </a:endParaRPr>
        </a:p>
      </dgm:t>
    </dgm:pt>
    <dgm:pt modelId="{4F336FF9-DB1C-4F4C-937F-A0F3974FBB98}" type="parTrans" cxnId="{C1C26659-F9A2-4A73-B16B-90E27D9457B5}">
      <dgm:prSet/>
      <dgm:spPr/>
      <dgm:t>
        <a:bodyPr/>
        <a:lstStyle/>
        <a:p>
          <a:pPr rtl="1"/>
          <a:endParaRPr lang="ar-SA"/>
        </a:p>
      </dgm:t>
    </dgm:pt>
    <dgm:pt modelId="{F7C54B67-B131-424E-B913-AD003298145C}" type="sibTrans" cxnId="{C1C26659-F9A2-4A73-B16B-90E27D9457B5}">
      <dgm:prSet/>
      <dgm:spPr/>
      <dgm:t>
        <a:bodyPr/>
        <a:lstStyle/>
        <a:p>
          <a:pPr rtl="1"/>
          <a:endParaRPr lang="ar-SA"/>
        </a:p>
      </dgm:t>
    </dgm:pt>
    <dgm:pt modelId="{29EAE15B-113B-4E19-80A8-B7266737C047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dirty="0" smtClean="0">
              <a:solidFill>
                <a:schemeClr val="bg1"/>
              </a:solidFill>
            </a:rPr>
            <a:t>الخيوط المعدنية</a:t>
          </a:r>
          <a:endParaRPr lang="ar-SA" dirty="0">
            <a:solidFill>
              <a:schemeClr val="bg1"/>
            </a:solidFill>
          </a:endParaRPr>
        </a:p>
      </dgm:t>
    </dgm:pt>
    <dgm:pt modelId="{6C4FE035-E3D2-48A0-88AD-A1DECA12DE69}" type="parTrans" cxnId="{1C22ED0D-92AC-48F5-BF2B-C49843D6AE2F}">
      <dgm:prSet/>
      <dgm:spPr/>
      <dgm:t>
        <a:bodyPr/>
        <a:lstStyle/>
        <a:p>
          <a:pPr rtl="1"/>
          <a:endParaRPr lang="ar-SA"/>
        </a:p>
      </dgm:t>
    </dgm:pt>
    <dgm:pt modelId="{5FADBCBC-929C-4DF1-B595-BB2BC8C14CA6}" type="sibTrans" cxnId="{1C22ED0D-92AC-48F5-BF2B-C49843D6AE2F}">
      <dgm:prSet/>
      <dgm:spPr/>
      <dgm:t>
        <a:bodyPr/>
        <a:lstStyle/>
        <a:p>
          <a:pPr rtl="1"/>
          <a:endParaRPr lang="ar-SA"/>
        </a:p>
      </dgm:t>
    </dgm:pt>
    <dgm:pt modelId="{A1BB1C37-B127-4F26-BB45-B95A89FA865D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dirty="0" smtClean="0">
              <a:solidFill>
                <a:schemeClr val="bg1"/>
              </a:solidFill>
            </a:rPr>
            <a:t>الخيوط الصوفية</a:t>
          </a:r>
          <a:endParaRPr lang="ar-SA" dirty="0">
            <a:solidFill>
              <a:schemeClr val="bg1"/>
            </a:solidFill>
          </a:endParaRPr>
        </a:p>
      </dgm:t>
    </dgm:pt>
    <dgm:pt modelId="{E165C9B9-C204-40C5-B2FA-9DE20C956962}" type="parTrans" cxnId="{ECA21C48-A374-4848-8807-13E5796BDD04}">
      <dgm:prSet/>
      <dgm:spPr/>
      <dgm:t>
        <a:bodyPr/>
        <a:lstStyle/>
        <a:p>
          <a:pPr rtl="1"/>
          <a:endParaRPr lang="ar-SA"/>
        </a:p>
      </dgm:t>
    </dgm:pt>
    <dgm:pt modelId="{ECC02803-7C30-494D-923B-6F5F67D518DE}" type="sibTrans" cxnId="{ECA21C48-A374-4848-8807-13E5796BDD04}">
      <dgm:prSet/>
      <dgm:spPr/>
      <dgm:t>
        <a:bodyPr/>
        <a:lstStyle/>
        <a:p>
          <a:pPr rtl="1"/>
          <a:endParaRPr lang="ar-SA"/>
        </a:p>
      </dgm:t>
    </dgm:pt>
    <dgm:pt modelId="{86C43B1C-D8CA-4043-A461-B5C70CCC5A6E}" type="pres">
      <dgm:prSet presAssocID="{D5616C94-A8E2-4B54-9677-FE41E2AF8D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67CA64-24B5-4AF1-8A65-0F1093094437}" type="pres">
      <dgm:prSet presAssocID="{4A2921E1-34D5-4746-BCED-953356B491CD}" presName="node" presStyleLbl="node1" presStyleIdx="0" presStyleCnt="4" custLinFactNeighborX="-26" custLinFactNeighborY="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F6DC4A-0C56-4E94-B06B-BBE7D3483E15}" type="pres">
      <dgm:prSet presAssocID="{148D1F99-1563-49EB-864C-7063631B85B8}" presName="sibTrans" presStyleCnt="0"/>
      <dgm:spPr/>
    </dgm:pt>
    <dgm:pt modelId="{E03454D8-9E0F-4696-9FA3-A980C60FAF0B}" type="pres">
      <dgm:prSet presAssocID="{FB840F51-B80B-437F-A297-BA66812C87AD}" presName="node" presStyleLbl="node1" presStyleIdx="1" presStyleCnt="4" custLinFactNeighborX="-1110" custLinFactNeighborY="2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B4618F-9B97-4D81-9E58-2BFC0D2AD27D}" type="pres">
      <dgm:prSet presAssocID="{F7C54B67-B131-424E-B913-AD003298145C}" presName="sibTrans" presStyleCnt="0"/>
      <dgm:spPr/>
    </dgm:pt>
    <dgm:pt modelId="{B2A437D8-9A2E-4FF5-B5AD-AEBB7E4CB14F}" type="pres">
      <dgm:prSet presAssocID="{29EAE15B-113B-4E19-80A8-B7266737C04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0A929-06F9-4ACD-BF0C-268EEE6ED01C}" type="pres">
      <dgm:prSet presAssocID="{5FADBCBC-929C-4DF1-B595-BB2BC8C14CA6}" presName="sibTrans" presStyleCnt="0"/>
      <dgm:spPr/>
    </dgm:pt>
    <dgm:pt modelId="{137867C0-1519-45A6-9760-F867C3E09B48}" type="pres">
      <dgm:prSet presAssocID="{A1BB1C37-B127-4F26-BB45-B95A89FA865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40D27F-B245-45EA-A852-7E45A791327D}" type="presOf" srcId="{4A2921E1-34D5-4746-BCED-953356B491CD}" destId="{3267CA64-24B5-4AF1-8A65-0F1093094437}" srcOrd="0" destOrd="0" presId="urn:microsoft.com/office/officeart/2005/8/layout/default"/>
    <dgm:cxn modelId="{78E13EBA-382C-4754-9189-44C419579030}" type="presOf" srcId="{29EAE15B-113B-4E19-80A8-B7266737C047}" destId="{B2A437D8-9A2E-4FF5-B5AD-AEBB7E4CB14F}" srcOrd="0" destOrd="0" presId="urn:microsoft.com/office/officeart/2005/8/layout/default"/>
    <dgm:cxn modelId="{ECA21C48-A374-4848-8807-13E5796BDD04}" srcId="{D5616C94-A8E2-4B54-9677-FE41E2AF8D10}" destId="{A1BB1C37-B127-4F26-BB45-B95A89FA865D}" srcOrd="3" destOrd="0" parTransId="{E165C9B9-C204-40C5-B2FA-9DE20C956962}" sibTransId="{ECC02803-7C30-494D-923B-6F5F67D518DE}"/>
    <dgm:cxn modelId="{9D550AEF-7BA8-4B25-884F-247B6951E75A}" type="presOf" srcId="{FB840F51-B80B-437F-A297-BA66812C87AD}" destId="{E03454D8-9E0F-4696-9FA3-A980C60FAF0B}" srcOrd="0" destOrd="0" presId="urn:microsoft.com/office/officeart/2005/8/layout/default"/>
    <dgm:cxn modelId="{1C22ED0D-92AC-48F5-BF2B-C49843D6AE2F}" srcId="{D5616C94-A8E2-4B54-9677-FE41E2AF8D10}" destId="{29EAE15B-113B-4E19-80A8-B7266737C047}" srcOrd="2" destOrd="0" parTransId="{6C4FE035-E3D2-48A0-88AD-A1DECA12DE69}" sibTransId="{5FADBCBC-929C-4DF1-B595-BB2BC8C14CA6}"/>
    <dgm:cxn modelId="{C1C26659-F9A2-4A73-B16B-90E27D9457B5}" srcId="{D5616C94-A8E2-4B54-9677-FE41E2AF8D10}" destId="{FB840F51-B80B-437F-A297-BA66812C87AD}" srcOrd="1" destOrd="0" parTransId="{4F336FF9-DB1C-4F4C-937F-A0F3974FBB98}" sibTransId="{F7C54B67-B131-424E-B913-AD003298145C}"/>
    <dgm:cxn modelId="{4C6995D0-2933-453A-8DC0-01FF98BCAACC}" srcId="{D5616C94-A8E2-4B54-9677-FE41E2AF8D10}" destId="{4A2921E1-34D5-4746-BCED-953356B491CD}" srcOrd="0" destOrd="0" parTransId="{6764E378-DB1F-4086-8FC0-05543C69FF6E}" sibTransId="{148D1F99-1563-49EB-864C-7063631B85B8}"/>
    <dgm:cxn modelId="{87F6F841-90A2-4A64-BD93-CA59F4EAD4B2}" type="presOf" srcId="{A1BB1C37-B127-4F26-BB45-B95A89FA865D}" destId="{137867C0-1519-45A6-9760-F867C3E09B48}" srcOrd="0" destOrd="0" presId="urn:microsoft.com/office/officeart/2005/8/layout/default"/>
    <dgm:cxn modelId="{1A4BC3AF-4892-4B5C-85AA-CB5D28E6B15A}" type="presOf" srcId="{D5616C94-A8E2-4B54-9677-FE41E2AF8D10}" destId="{86C43B1C-D8CA-4043-A461-B5C70CCC5A6E}" srcOrd="0" destOrd="0" presId="urn:microsoft.com/office/officeart/2005/8/layout/default"/>
    <dgm:cxn modelId="{9958A6B2-94D4-483B-A984-6BFCED9C593A}" type="presParOf" srcId="{86C43B1C-D8CA-4043-A461-B5C70CCC5A6E}" destId="{3267CA64-24B5-4AF1-8A65-0F1093094437}" srcOrd="0" destOrd="0" presId="urn:microsoft.com/office/officeart/2005/8/layout/default"/>
    <dgm:cxn modelId="{C9B6DA8B-A68E-4388-AA82-4D85496CD805}" type="presParOf" srcId="{86C43B1C-D8CA-4043-A461-B5C70CCC5A6E}" destId="{75F6DC4A-0C56-4E94-B06B-BBE7D3483E15}" srcOrd="1" destOrd="0" presId="urn:microsoft.com/office/officeart/2005/8/layout/default"/>
    <dgm:cxn modelId="{784ABAC1-6934-4818-961F-05A9F7197417}" type="presParOf" srcId="{86C43B1C-D8CA-4043-A461-B5C70CCC5A6E}" destId="{E03454D8-9E0F-4696-9FA3-A980C60FAF0B}" srcOrd="2" destOrd="0" presId="urn:microsoft.com/office/officeart/2005/8/layout/default"/>
    <dgm:cxn modelId="{1A6C8F96-5DD2-4F33-A738-FA24434D6506}" type="presParOf" srcId="{86C43B1C-D8CA-4043-A461-B5C70CCC5A6E}" destId="{72B4618F-9B97-4D81-9E58-2BFC0D2AD27D}" srcOrd="3" destOrd="0" presId="urn:microsoft.com/office/officeart/2005/8/layout/default"/>
    <dgm:cxn modelId="{F3DA0F6D-30F0-4BC4-800F-81E8C5BE108E}" type="presParOf" srcId="{86C43B1C-D8CA-4043-A461-B5C70CCC5A6E}" destId="{B2A437D8-9A2E-4FF5-B5AD-AEBB7E4CB14F}" srcOrd="4" destOrd="0" presId="urn:microsoft.com/office/officeart/2005/8/layout/default"/>
    <dgm:cxn modelId="{157B02BB-E92F-42D9-90CA-A97A409F031E}" type="presParOf" srcId="{86C43B1C-D8CA-4043-A461-B5C70CCC5A6E}" destId="{A600A929-06F9-4ACD-BF0C-268EEE6ED01C}" srcOrd="5" destOrd="0" presId="urn:microsoft.com/office/officeart/2005/8/layout/default"/>
    <dgm:cxn modelId="{9A915AC4-A321-479E-B41D-61076206B761}" type="presParOf" srcId="{86C43B1C-D8CA-4043-A461-B5C70CCC5A6E}" destId="{137867C0-1519-45A6-9760-F867C3E09B48}" srcOrd="6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616C94-A8E2-4B54-9677-FE41E2AF8D1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B840F51-B80B-437F-A297-BA66812C87AD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dirty="0" smtClean="0">
              <a:solidFill>
                <a:schemeClr val="bg1"/>
              </a:solidFill>
            </a:rPr>
            <a:t>الخيوط القطنية</a:t>
          </a:r>
        </a:p>
        <a:p>
          <a:pPr rtl="1"/>
          <a:endParaRPr lang="ar-SA" dirty="0">
            <a:solidFill>
              <a:schemeClr val="bg1"/>
            </a:solidFill>
          </a:endParaRPr>
        </a:p>
      </dgm:t>
    </dgm:pt>
    <dgm:pt modelId="{4F336FF9-DB1C-4F4C-937F-A0F3974FBB98}" type="parTrans" cxnId="{C1C26659-F9A2-4A73-B16B-90E27D9457B5}">
      <dgm:prSet/>
      <dgm:spPr/>
      <dgm:t>
        <a:bodyPr/>
        <a:lstStyle/>
        <a:p>
          <a:pPr rtl="1"/>
          <a:endParaRPr lang="ar-SA"/>
        </a:p>
      </dgm:t>
    </dgm:pt>
    <dgm:pt modelId="{F7C54B67-B131-424E-B913-AD003298145C}" type="sibTrans" cxnId="{C1C26659-F9A2-4A73-B16B-90E27D9457B5}">
      <dgm:prSet/>
      <dgm:spPr/>
      <dgm:t>
        <a:bodyPr/>
        <a:lstStyle/>
        <a:p>
          <a:pPr rtl="1"/>
          <a:endParaRPr lang="ar-SA"/>
        </a:p>
      </dgm:t>
    </dgm:pt>
    <dgm:pt modelId="{86C43B1C-D8CA-4043-A461-B5C70CCC5A6E}" type="pres">
      <dgm:prSet presAssocID="{D5616C94-A8E2-4B54-9677-FE41E2AF8D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3454D8-9E0F-4696-9FA3-A980C60FAF0B}" type="pres">
      <dgm:prSet presAssocID="{FB840F51-B80B-437F-A297-BA66812C87AD}" presName="node" presStyleLbl="node1" presStyleIdx="0" presStyleCnt="1" custLinFactNeighborX="-1110" custLinFactNeighborY="2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050C62-4EE3-4F83-AFD9-AF87DF13AC38}" type="presOf" srcId="{D5616C94-A8E2-4B54-9677-FE41E2AF8D10}" destId="{86C43B1C-D8CA-4043-A461-B5C70CCC5A6E}" srcOrd="0" destOrd="0" presId="urn:microsoft.com/office/officeart/2005/8/layout/default"/>
    <dgm:cxn modelId="{C1C26659-F9A2-4A73-B16B-90E27D9457B5}" srcId="{D5616C94-A8E2-4B54-9677-FE41E2AF8D10}" destId="{FB840F51-B80B-437F-A297-BA66812C87AD}" srcOrd="0" destOrd="0" parTransId="{4F336FF9-DB1C-4F4C-937F-A0F3974FBB98}" sibTransId="{F7C54B67-B131-424E-B913-AD003298145C}"/>
    <dgm:cxn modelId="{C761975B-D6D9-4F6C-910A-EAA358FDEDEB}" type="presOf" srcId="{FB840F51-B80B-437F-A297-BA66812C87AD}" destId="{E03454D8-9E0F-4696-9FA3-A980C60FAF0B}" srcOrd="0" destOrd="0" presId="urn:microsoft.com/office/officeart/2005/8/layout/default"/>
    <dgm:cxn modelId="{9AFA080B-A56C-4737-93A9-2A2785556F25}" type="presParOf" srcId="{86C43B1C-D8CA-4043-A461-B5C70CCC5A6E}" destId="{E03454D8-9E0F-4696-9FA3-A980C60FAF0B}" srcOrd="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3CDD94-6BA0-4A44-B098-0D564BB00307}">
      <dsp:nvSpPr>
        <dsp:cNvPr id="0" name=""/>
        <dsp:cNvSpPr/>
      </dsp:nvSpPr>
      <dsp:spPr>
        <a:xfrm>
          <a:off x="47613" y="746123"/>
          <a:ext cx="2902148" cy="17412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 smtClean="0">
              <a:solidFill>
                <a:schemeClr val="bg1"/>
              </a:solidFill>
            </a:rPr>
            <a:t>الخيوط</a:t>
          </a:r>
          <a:endParaRPr lang="ar-SA" sz="4400" kern="1200" dirty="0">
            <a:solidFill>
              <a:schemeClr val="bg1"/>
            </a:solidFill>
          </a:endParaRPr>
        </a:p>
      </dsp:txBody>
      <dsp:txXfrm>
        <a:off x="47613" y="746123"/>
        <a:ext cx="2902148" cy="1741289"/>
      </dsp:txXfrm>
    </dsp:sp>
    <dsp:sp modelId="{1A94E1E2-9022-45EC-AF4A-60D8029837AC}">
      <dsp:nvSpPr>
        <dsp:cNvPr id="0" name=""/>
        <dsp:cNvSpPr/>
      </dsp:nvSpPr>
      <dsp:spPr>
        <a:xfrm>
          <a:off x="3190872" y="746123"/>
          <a:ext cx="2902148" cy="17412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 smtClean="0">
              <a:solidFill>
                <a:schemeClr val="bg1"/>
              </a:solidFill>
            </a:rPr>
            <a:t>الأقمشة</a:t>
          </a:r>
          <a:endParaRPr lang="ar-SA" sz="4400" kern="1200" dirty="0">
            <a:solidFill>
              <a:schemeClr val="bg1"/>
            </a:solidFill>
          </a:endParaRPr>
        </a:p>
      </dsp:txBody>
      <dsp:txXfrm>
        <a:off x="3190872" y="746123"/>
        <a:ext cx="2902148" cy="1741289"/>
      </dsp:txXfrm>
    </dsp:sp>
    <dsp:sp modelId="{1AFAF5E6-DFE5-4153-AE3B-B59EF654632E}">
      <dsp:nvSpPr>
        <dsp:cNvPr id="0" name=""/>
        <dsp:cNvSpPr/>
      </dsp:nvSpPr>
      <dsp:spPr>
        <a:xfrm>
          <a:off x="1547792" y="2862478"/>
          <a:ext cx="2902148" cy="17412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 smtClean="0">
              <a:solidFill>
                <a:schemeClr val="bg1"/>
              </a:solidFill>
            </a:rPr>
            <a:t>الخرز والترتر والأشرطة</a:t>
          </a:r>
          <a:endParaRPr lang="ar-SA" sz="4400" kern="1200" dirty="0">
            <a:solidFill>
              <a:schemeClr val="bg1"/>
            </a:solidFill>
          </a:endParaRPr>
        </a:p>
      </dsp:txBody>
      <dsp:txXfrm>
        <a:off x="1547792" y="2862478"/>
        <a:ext cx="2902148" cy="17412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C16B58-2257-4227-B9C1-F613FB9ADCA5}">
      <dsp:nvSpPr>
        <dsp:cNvPr id="0" name=""/>
        <dsp:cNvSpPr/>
      </dsp:nvSpPr>
      <dsp:spPr>
        <a:xfrm rot="5400000">
          <a:off x="-401210" y="403764"/>
          <a:ext cx="2674739" cy="1872317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b="1" kern="1200" dirty="0" smtClean="0">
              <a:solidFill>
                <a:schemeClr val="bg1"/>
              </a:solidFill>
            </a:rPr>
            <a:t>1/ألياف طبيعية</a:t>
          </a:r>
          <a:endParaRPr lang="ar-SA" sz="2500" b="1" kern="1200" dirty="0">
            <a:solidFill>
              <a:schemeClr val="bg1"/>
            </a:solidFill>
          </a:endParaRPr>
        </a:p>
      </dsp:txBody>
      <dsp:txXfrm rot="5400000">
        <a:off x="-401210" y="403764"/>
        <a:ext cx="2674739" cy="1872317"/>
      </dsp:txXfrm>
    </dsp:sp>
    <dsp:sp modelId="{6EBCE4B1-2522-49EE-9517-B31CFF41B077}">
      <dsp:nvSpPr>
        <dsp:cNvPr id="0" name=""/>
        <dsp:cNvSpPr/>
      </dsp:nvSpPr>
      <dsp:spPr>
        <a:xfrm rot="5400000">
          <a:off x="4231738" y="-2373690"/>
          <a:ext cx="1738580" cy="64859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أ/ألياف طبيعية</a:t>
          </a:r>
          <a:endParaRPr lang="ar-SA" sz="3000" kern="1200" dirty="0"/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ب/ألياف حيوانية</a:t>
          </a:r>
          <a:endParaRPr lang="ar-SA" sz="3000" kern="1200" dirty="0"/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ج/ألياف معدنية</a:t>
          </a:r>
          <a:endParaRPr lang="ar-SA" sz="3000" kern="1200" dirty="0"/>
        </a:p>
      </dsp:txBody>
      <dsp:txXfrm rot="5400000">
        <a:off x="4231738" y="-2373690"/>
        <a:ext cx="1738580" cy="6485960"/>
      </dsp:txXfrm>
    </dsp:sp>
    <dsp:sp modelId="{17C2F04B-E559-45CA-819E-719113A6E4DC}">
      <dsp:nvSpPr>
        <dsp:cNvPr id="0" name=""/>
        <dsp:cNvSpPr/>
      </dsp:nvSpPr>
      <dsp:spPr>
        <a:xfrm rot="5400000">
          <a:off x="-401210" y="2758676"/>
          <a:ext cx="2674739" cy="1872317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b="1" kern="1200" dirty="0" smtClean="0">
              <a:solidFill>
                <a:schemeClr val="bg1"/>
              </a:solidFill>
            </a:rPr>
            <a:t>2/ألياف صناعية</a:t>
          </a:r>
          <a:endParaRPr lang="ar-SA" sz="2500" b="1" kern="1200" dirty="0">
            <a:solidFill>
              <a:schemeClr val="bg1"/>
            </a:solidFill>
          </a:endParaRPr>
        </a:p>
      </dsp:txBody>
      <dsp:txXfrm rot="5400000">
        <a:off x="-401210" y="2758676"/>
        <a:ext cx="2674739" cy="1872317"/>
      </dsp:txXfrm>
    </dsp:sp>
    <dsp:sp modelId="{4D07CA3D-AF3F-449F-BA17-BF4E27B151B0}">
      <dsp:nvSpPr>
        <dsp:cNvPr id="0" name=""/>
        <dsp:cNvSpPr/>
      </dsp:nvSpPr>
      <dsp:spPr>
        <a:xfrm rot="5400000">
          <a:off x="4246007" y="21115"/>
          <a:ext cx="1738580" cy="64859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ا/ألياف صناعية محورة</a:t>
          </a:r>
          <a:endParaRPr lang="ar-SA" sz="3000" kern="1200" dirty="0"/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ب/ألياف صناعية تركيبية</a:t>
          </a:r>
          <a:endParaRPr lang="ar-SA" sz="3000" kern="1200" dirty="0"/>
        </a:p>
      </dsp:txBody>
      <dsp:txXfrm rot="5400000">
        <a:off x="4246007" y="21115"/>
        <a:ext cx="1738580" cy="64859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BB2847-357B-4B1E-9346-ADD1C995B70F}">
      <dsp:nvSpPr>
        <dsp:cNvPr id="0" name=""/>
        <dsp:cNvSpPr/>
      </dsp:nvSpPr>
      <dsp:spPr>
        <a:xfrm rot="5400000">
          <a:off x="4463050" y="-1415768"/>
          <a:ext cx="1756286" cy="502700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/>
            <a:t>خيوط من ألياف نباتية(الكتان – القطن)</a:t>
          </a:r>
          <a:endParaRPr lang="ar-SA" sz="2600" kern="1200" dirty="0"/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/>
            <a:t>خيوط من ألياف حيوانية(الصوف- الحرير)</a:t>
          </a:r>
          <a:endParaRPr lang="ar-SA" sz="2600" kern="1200" dirty="0"/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/>
            <a:t>خيوط من ألياف معدنية(الذهبي- الفضي)</a:t>
          </a:r>
          <a:endParaRPr lang="ar-SA" sz="2600" kern="1200" dirty="0"/>
        </a:p>
      </dsp:txBody>
      <dsp:txXfrm rot="5400000">
        <a:off x="4463050" y="-1415768"/>
        <a:ext cx="1756286" cy="5027005"/>
      </dsp:txXfrm>
    </dsp:sp>
    <dsp:sp modelId="{C0D19570-B9BF-4C0E-92E4-070CE3F1F3A8}">
      <dsp:nvSpPr>
        <dsp:cNvPr id="0" name=""/>
        <dsp:cNvSpPr/>
      </dsp:nvSpPr>
      <dsp:spPr>
        <a:xfrm>
          <a:off x="0" y="54"/>
          <a:ext cx="2827690" cy="2195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700" kern="1200" dirty="0" smtClean="0"/>
            <a:t>1/خيوط طبيعية</a:t>
          </a:r>
          <a:endParaRPr lang="ar-SA" sz="5700" kern="1200" dirty="0"/>
        </a:p>
      </dsp:txBody>
      <dsp:txXfrm>
        <a:off x="0" y="54"/>
        <a:ext cx="2827690" cy="2195358"/>
      </dsp:txXfrm>
    </dsp:sp>
    <dsp:sp modelId="{5AA7367A-33C7-4F66-B2DB-C90CD31554AD}">
      <dsp:nvSpPr>
        <dsp:cNvPr id="0" name=""/>
        <dsp:cNvSpPr/>
      </dsp:nvSpPr>
      <dsp:spPr>
        <a:xfrm rot="5400000">
          <a:off x="4463050" y="889357"/>
          <a:ext cx="1756286" cy="502700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/>
            <a:t>خيوط من ألياف محورة(حرير الفسكوز)</a:t>
          </a:r>
          <a:endParaRPr lang="ar-SA" sz="2600" kern="1200" dirty="0"/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/>
            <a:t>خيوط من ألياف صناعية تركيبية(البولي استر- البولي أميد)</a:t>
          </a:r>
          <a:endParaRPr lang="ar-SA" sz="2600" kern="1200" dirty="0"/>
        </a:p>
      </dsp:txBody>
      <dsp:txXfrm rot="5400000">
        <a:off x="4463050" y="889357"/>
        <a:ext cx="1756286" cy="5027005"/>
      </dsp:txXfrm>
    </dsp:sp>
    <dsp:sp modelId="{1125E80A-F9E2-4455-AE2F-04D0A1DA4966}">
      <dsp:nvSpPr>
        <dsp:cNvPr id="0" name=""/>
        <dsp:cNvSpPr/>
      </dsp:nvSpPr>
      <dsp:spPr>
        <a:xfrm>
          <a:off x="0" y="2305180"/>
          <a:ext cx="2827690" cy="2195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700" kern="1200" dirty="0" smtClean="0"/>
            <a:t>2/خيوط صناعية</a:t>
          </a:r>
          <a:endParaRPr lang="ar-SA" sz="5700" kern="1200" dirty="0"/>
        </a:p>
      </dsp:txBody>
      <dsp:txXfrm>
        <a:off x="0" y="2305180"/>
        <a:ext cx="2827690" cy="219535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67CA64-24B5-4AF1-8A65-0F1093094437}">
      <dsp:nvSpPr>
        <dsp:cNvPr id="0" name=""/>
        <dsp:cNvSpPr/>
      </dsp:nvSpPr>
      <dsp:spPr>
        <a:xfrm>
          <a:off x="0" y="71443"/>
          <a:ext cx="3673057" cy="220383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700" kern="1200" dirty="0" smtClean="0">
              <a:solidFill>
                <a:schemeClr val="bg1"/>
              </a:solidFill>
            </a:rPr>
            <a:t>الخيوط الحريرية</a:t>
          </a:r>
          <a:endParaRPr lang="ar-SA" sz="5700" kern="1200" dirty="0">
            <a:solidFill>
              <a:schemeClr val="bg1"/>
            </a:solidFill>
          </a:endParaRPr>
        </a:p>
      </dsp:txBody>
      <dsp:txXfrm>
        <a:off x="0" y="71443"/>
        <a:ext cx="3673057" cy="2203834"/>
      </dsp:txXfrm>
    </dsp:sp>
    <dsp:sp modelId="{E03454D8-9E0F-4696-9FA3-A980C60FAF0B}">
      <dsp:nvSpPr>
        <dsp:cNvPr id="0" name=""/>
        <dsp:cNvSpPr/>
      </dsp:nvSpPr>
      <dsp:spPr>
        <a:xfrm>
          <a:off x="4000533" y="103178"/>
          <a:ext cx="3673057" cy="220383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700" kern="1200" dirty="0" smtClean="0">
              <a:solidFill>
                <a:schemeClr val="bg1"/>
              </a:solidFill>
            </a:rPr>
            <a:t>الخيوط القطنية</a:t>
          </a:r>
          <a:endParaRPr lang="ar-SA" sz="5700" kern="1200" dirty="0">
            <a:solidFill>
              <a:schemeClr val="bg1"/>
            </a:solidFill>
          </a:endParaRPr>
        </a:p>
      </dsp:txBody>
      <dsp:txXfrm>
        <a:off x="4000533" y="103178"/>
        <a:ext cx="3673057" cy="2203834"/>
      </dsp:txXfrm>
    </dsp:sp>
    <dsp:sp modelId="{B2A437D8-9A2E-4FF5-B5AD-AEBB7E4CB14F}">
      <dsp:nvSpPr>
        <dsp:cNvPr id="0" name=""/>
        <dsp:cNvSpPr/>
      </dsp:nvSpPr>
      <dsp:spPr>
        <a:xfrm>
          <a:off x="941" y="2628412"/>
          <a:ext cx="3673057" cy="220383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700" kern="1200" dirty="0" smtClean="0">
              <a:solidFill>
                <a:schemeClr val="bg1"/>
              </a:solidFill>
            </a:rPr>
            <a:t>الخيوط المعدنية</a:t>
          </a:r>
          <a:endParaRPr lang="ar-SA" sz="5700" kern="1200" dirty="0">
            <a:solidFill>
              <a:schemeClr val="bg1"/>
            </a:solidFill>
          </a:endParaRPr>
        </a:p>
      </dsp:txBody>
      <dsp:txXfrm>
        <a:off x="941" y="2628412"/>
        <a:ext cx="3673057" cy="2203834"/>
      </dsp:txXfrm>
    </dsp:sp>
    <dsp:sp modelId="{137867C0-1519-45A6-9760-F867C3E09B48}">
      <dsp:nvSpPr>
        <dsp:cNvPr id="0" name=""/>
        <dsp:cNvSpPr/>
      </dsp:nvSpPr>
      <dsp:spPr>
        <a:xfrm>
          <a:off x="4041304" y="2628412"/>
          <a:ext cx="3673057" cy="220383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700" kern="1200" dirty="0" smtClean="0">
              <a:solidFill>
                <a:schemeClr val="bg1"/>
              </a:solidFill>
            </a:rPr>
            <a:t>الخيوط الصوفية</a:t>
          </a:r>
          <a:endParaRPr lang="ar-SA" sz="5700" kern="1200" dirty="0">
            <a:solidFill>
              <a:schemeClr val="bg1"/>
            </a:solidFill>
          </a:endParaRPr>
        </a:p>
      </dsp:txBody>
      <dsp:txXfrm>
        <a:off x="4041304" y="2628412"/>
        <a:ext cx="3673057" cy="220383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3454D8-9E0F-4696-9FA3-A980C60FAF0B}">
      <dsp:nvSpPr>
        <dsp:cNvPr id="0" name=""/>
        <dsp:cNvSpPr/>
      </dsp:nvSpPr>
      <dsp:spPr>
        <a:xfrm>
          <a:off x="0" y="226594"/>
          <a:ext cx="7715304" cy="4629182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kern="1200" dirty="0" smtClean="0">
              <a:solidFill>
                <a:schemeClr val="bg1"/>
              </a:solidFill>
            </a:rPr>
            <a:t>الخيوط القطنية</a:t>
          </a:r>
        </a:p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500" kern="1200" dirty="0">
            <a:solidFill>
              <a:schemeClr val="bg1"/>
            </a:solidFill>
          </a:endParaRPr>
        </a:p>
      </dsp:txBody>
      <dsp:txXfrm>
        <a:off x="0" y="226594"/>
        <a:ext cx="7715304" cy="4629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460B-135D-4F3E-9948-B8B4832C6972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F7D4-739D-4332-9098-C1B080249A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460B-135D-4F3E-9948-B8B4832C6972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F7D4-739D-4332-9098-C1B080249A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460B-135D-4F3E-9948-B8B4832C6972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F7D4-739D-4332-9098-C1B080249A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460B-135D-4F3E-9948-B8B4832C6972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F7D4-739D-4332-9098-C1B080249A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460B-135D-4F3E-9948-B8B4832C6972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F7D4-739D-4332-9098-C1B080249A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460B-135D-4F3E-9948-B8B4832C6972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F7D4-739D-4332-9098-C1B080249A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460B-135D-4F3E-9948-B8B4832C6972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F7D4-739D-4332-9098-C1B080249A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460B-135D-4F3E-9948-B8B4832C6972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F7D4-739D-4332-9098-C1B080249A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460B-135D-4F3E-9948-B8B4832C6972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F7D4-739D-4332-9098-C1B080249A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460B-135D-4F3E-9948-B8B4832C6972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F7D4-739D-4332-9098-C1B080249A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460B-135D-4F3E-9948-B8B4832C6972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21F7D4-739D-4332-9098-C1B080249A4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07460B-135D-4F3E-9948-B8B4832C6972}" type="datetimeFigureOut">
              <a:rPr lang="ar-SA" smtClean="0"/>
              <a:pPr/>
              <a:t>03/06/1438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21F7D4-739D-4332-9098-C1B080249A44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microsoft.com/office/2007/relationships/diagramDrawing" Target="../diagrams/drawing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214446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8000" dirty="0" smtClean="0"/>
              <a:t> </a:t>
            </a:r>
            <a:r>
              <a:rPr lang="en-US" sz="6000" dirty="0" smtClean="0"/>
              <a:t>Embroidery</a:t>
            </a:r>
            <a:r>
              <a:rPr lang="ar-SA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مفهوم التطريز</a:t>
            </a:r>
            <a:endParaRPr lang="ar-SA" sz="8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14488"/>
            <a:ext cx="7854696" cy="4714908"/>
          </a:xfrm>
        </p:spPr>
        <p:txBody>
          <a:bodyPr>
            <a:normAutofit fontScale="92500"/>
          </a:bodyPr>
          <a:lstStyle/>
          <a:p>
            <a:pPr rtl="0"/>
            <a:endParaRPr lang="en-US" sz="4800" dirty="0" smtClean="0"/>
          </a:p>
          <a:p>
            <a:r>
              <a:rPr lang="ar-SA" sz="4800" b="1" dirty="0" smtClean="0"/>
              <a:t>التطريز في اللغة: هو وَشْيُ الثياب ورَقْمُها، وطَرَّزَ الثوب؛ أي وشّاه وزخرفه. </a:t>
            </a:r>
          </a:p>
          <a:p>
            <a:endParaRPr lang="ar-SA" sz="4800" b="1" dirty="0" smtClean="0"/>
          </a:p>
          <a:p>
            <a:r>
              <a:rPr lang="ar-SA" sz="4800" b="1" dirty="0" smtClean="0"/>
              <a:t>التطريز: هو الوشي والتزيين بالخيوط والرسوم في الثياب أو نحوها.</a:t>
            </a:r>
            <a:endParaRPr lang="ar-SA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42876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r>
              <a:rPr lang="ar-SA" sz="7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في العصور القبطية</a:t>
            </a:r>
            <a:r>
              <a:rPr lang="en-US" sz="7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7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التطريز</a:t>
            </a:r>
            <a:endParaRPr lang="ar-SA" sz="7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1857364"/>
            <a:ext cx="8854828" cy="4857784"/>
          </a:xfrm>
        </p:spPr>
        <p:txBody>
          <a:bodyPr>
            <a:normAutofit/>
          </a:bodyPr>
          <a:lstStyle/>
          <a:p>
            <a:r>
              <a:rPr lang="ar-SA" sz="4800" dirty="0" smtClean="0"/>
              <a:t>استخدم الفنان القبطي الخيط الكتاني الابيض في التطريز علي أرضية من الصوف ذات لون داكن (الأزرق- البني- الأرجواني)مما يؤدي الي التباين اللوني بين التطريز ولون الأرضية.</a:t>
            </a:r>
          </a:p>
          <a:p>
            <a:r>
              <a:rPr lang="ar-SA" sz="4800" dirty="0" smtClean="0"/>
              <a:t>كما تميز باستخدام الخيوط المعدنية . </a:t>
            </a:r>
            <a:endParaRPr lang="ar-SA" sz="4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42876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r>
              <a:rPr lang="ar-SA" sz="7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في العصور الاسلامية</a:t>
            </a:r>
            <a:r>
              <a:rPr lang="en-US" sz="7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7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التطريز</a:t>
            </a:r>
            <a:endParaRPr lang="ar-SA" sz="7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1857364"/>
            <a:ext cx="8854828" cy="4857784"/>
          </a:xfrm>
        </p:spPr>
        <p:txBody>
          <a:bodyPr>
            <a:normAutofit lnSpcReduction="10000"/>
          </a:bodyPr>
          <a:lstStyle/>
          <a:p>
            <a:r>
              <a:rPr lang="ar-SA" sz="4800" dirty="0" smtClean="0"/>
              <a:t>بمجيء العصر الإسلامي ازداد تطور فن التطريز عما كان عليه في العصور السابقة . حيث اشتهر العصر الإسلامي بقطع النسيج ذات الكتابات المطرزة ، وغالبًا ما طُرَّزَتْ بخيوط حريرية ملونة ، ومعدنية ذهبية وفضية . واستمر التطريز بالنسيج المضاف في العصر الإسلامي .</a:t>
            </a:r>
            <a:endParaRPr lang="ar-SA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642918"/>
            <a:ext cx="7456386" cy="1214446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r>
              <a:rPr lang="ar-SA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في العصور الاسلامية</a:t>
            </a:r>
            <a:r>
              <a:rPr lang="en-US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التطريز</a:t>
            </a:r>
            <a:endParaRPr lang="ar-SA" sz="8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28802"/>
            <a:ext cx="9001156" cy="4500594"/>
          </a:xfrm>
        </p:spPr>
        <p:txBody>
          <a:bodyPr>
            <a:normAutofit/>
          </a:bodyPr>
          <a:lstStyle/>
          <a:p>
            <a:r>
              <a:rPr lang="ar-SA" sz="4800" dirty="0" smtClean="0"/>
              <a:t>واشتهر العصر الإسلامي بقطع النسيج ذي الكتابات الموشّاة ، وكذلك ثياب الخليفة التي كان يستخدم في توشيتها الخيوط المعدنية.</a:t>
            </a:r>
          </a:p>
          <a:p>
            <a:endParaRPr lang="ar-SA" sz="4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428760"/>
          </a:xfrm>
        </p:spPr>
        <p:txBody>
          <a:bodyPr>
            <a:normAutofit fontScale="90000"/>
          </a:bodyPr>
          <a:lstStyle/>
          <a:p>
            <a:r>
              <a:rPr lang="ar-SA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في العصور الاسلامية:</a:t>
            </a:r>
            <a:r>
              <a:rPr lang="en-US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التطريز</a:t>
            </a:r>
            <a:endParaRPr lang="ar-SA" sz="8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28802"/>
            <a:ext cx="7854696" cy="450059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SA" sz="4800" dirty="0" smtClean="0"/>
              <a:t>من اهم الغرز المستخدمة:</a:t>
            </a:r>
          </a:p>
          <a:p>
            <a:pPr>
              <a:buFontTx/>
              <a:buChar char="-"/>
            </a:pPr>
            <a:r>
              <a:rPr lang="ar-SA" sz="4800" dirty="0" smtClean="0"/>
              <a:t>غرزة الأجور-الحشو- الفستون- الترمسة بالاضافة الي السلسبة والفرع</a:t>
            </a:r>
            <a:endParaRPr lang="ar-SA" sz="4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428760"/>
          </a:xfrm>
        </p:spPr>
        <p:txBody>
          <a:bodyPr>
            <a:normAutofit/>
          </a:bodyPr>
          <a:lstStyle/>
          <a:p>
            <a:r>
              <a:rPr lang="ar-SA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في العصر الحديث:</a:t>
            </a:r>
            <a:r>
              <a:rPr lang="en-US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التطريز</a:t>
            </a:r>
            <a:endParaRPr lang="ar-SA" sz="8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28802"/>
            <a:ext cx="7854696" cy="450059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SA" sz="4800" dirty="0" smtClean="0"/>
              <a:t>يظهر لنا من خلال دراستنا للعصور السابقة أن فن التطريز عُرف منذ أقدم العصور ، ومر بمراحل مختلفة ، وتطور من حيث الخامات والزخارف والتنوع في أشكال الغرز ، وكان له طابعه الخاص في كل عصر.</a:t>
            </a:r>
            <a:endParaRPr lang="ar-SA"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428760"/>
          </a:xfrm>
        </p:spPr>
        <p:txBody>
          <a:bodyPr>
            <a:normAutofit/>
          </a:bodyPr>
          <a:lstStyle/>
          <a:p>
            <a:r>
              <a:rPr lang="ar-SA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في العصر الحديث:</a:t>
            </a:r>
            <a:r>
              <a:rPr lang="en-US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التطريز</a:t>
            </a:r>
            <a:endParaRPr lang="ar-SA" sz="8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28802"/>
            <a:ext cx="7854696" cy="4500594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ar-SA" sz="4800" dirty="0" smtClean="0"/>
              <a:t>ومع التقدم التقني، تمكّن الإنسان من استخدام الآلة في التطريز ؛ فظهرت أول ماكينة للتطريز عام 1828م . ووصل التطريز الآلي في الوقت الحاضر إلى مستوى عالٍ من الإتقان والتنوع ، وشاع استخدامه. ولكن التطريز اليدوي مازال محتفظًا بمكانته وقيمته الفنية العالية </a:t>
            </a:r>
            <a:endParaRPr lang="ar-SA" sz="4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428760"/>
          </a:xfrm>
        </p:spPr>
        <p:txBody>
          <a:bodyPr>
            <a:normAutofit/>
          </a:bodyPr>
          <a:lstStyle/>
          <a:p>
            <a:r>
              <a:rPr lang="ar-SA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في العصر الحديث:</a:t>
            </a:r>
            <a:r>
              <a:rPr lang="en-US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التطريز</a:t>
            </a:r>
            <a:endParaRPr lang="ar-SA" sz="8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928670"/>
            <a:ext cx="7429552" cy="592933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1714512"/>
          </a:xfrm>
        </p:spPr>
        <p:txBody>
          <a:bodyPr>
            <a:normAutofit/>
          </a:bodyPr>
          <a:lstStyle/>
          <a:p>
            <a:r>
              <a:rPr lang="ar-SA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الخامات المستخدمة التطريز</a:t>
            </a:r>
            <a:endParaRPr lang="ar-SA" sz="8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851648" cy="1428760"/>
          </a:xfrm>
        </p:spPr>
        <p:txBody>
          <a:bodyPr>
            <a:normAutofit/>
          </a:bodyPr>
          <a:lstStyle/>
          <a:p>
            <a:r>
              <a:rPr lang="ar-SA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أولا: الأقمشة:</a:t>
            </a:r>
            <a:endParaRPr lang="ar-SA" sz="8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85720" y="1571612"/>
          <a:ext cx="8358278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428760"/>
          </a:xfrm>
        </p:spPr>
        <p:txBody>
          <a:bodyPr>
            <a:normAutofit/>
          </a:bodyPr>
          <a:lstStyle/>
          <a:p>
            <a:r>
              <a:rPr lang="ar-SA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ثانيا: الخيوط:</a:t>
            </a:r>
            <a:endParaRPr lang="ar-SA" sz="8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533400" y="1928802"/>
          <a:ext cx="7854696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428760"/>
          </a:xfrm>
        </p:spPr>
        <p:txBody>
          <a:bodyPr>
            <a:normAutofit/>
          </a:bodyPr>
          <a:lstStyle/>
          <a:p>
            <a:r>
              <a:rPr lang="ar-SA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مفهوم التطريز</a:t>
            </a:r>
            <a:endParaRPr lang="ar-SA" sz="8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28802"/>
            <a:ext cx="7854696" cy="4500594"/>
          </a:xfrm>
        </p:spPr>
        <p:txBody>
          <a:bodyPr>
            <a:normAutofit/>
          </a:bodyPr>
          <a:lstStyle/>
          <a:p>
            <a:r>
              <a:rPr lang="ar-SA" sz="5400" b="1" dirty="0" smtClean="0"/>
              <a:t>عبارة عن زخرفة القماش بعد أن يتم نسجه بواسطة ابرة خاصة يختلف سمكها وطولها وحجمها تبعا لنوع القماش والغرز المستخدمة بخيوط ملونة او معدنية.</a:t>
            </a:r>
            <a:endParaRPr lang="ar-SA" sz="5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642918"/>
            <a:ext cx="8242204" cy="1071570"/>
          </a:xfrm>
        </p:spPr>
        <p:txBody>
          <a:bodyPr>
            <a:normAutofit/>
          </a:bodyPr>
          <a:lstStyle/>
          <a:p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أنواع الخيوط المستخدمة في التطريز:</a:t>
            </a:r>
            <a:endParaRPr lang="ar-SA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714348" y="1643050"/>
          <a:ext cx="7715304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642918"/>
            <a:ext cx="8242204" cy="1071570"/>
          </a:xfrm>
        </p:spPr>
        <p:txBody>
          <a:bodyPr>
            <a:normAutofit/>
          </a:bodyPr>
          <a:lstStyle/>
          <a:p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أنواع الخيوط المستخدمة في التطريز:</a:t>
            </a:r>
            <a:endParaRPr lang="ar-SA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714348" y="1643050"/>
          <a:ext cx="7715304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get-yi5wbx7z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57422" y="4000504"/>
            <a:ext cx="4857784" cy="2571748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642918"/>
            <a:ext cx="8242204" cy="4929222"/>
          </a:xfrm>
        </p:spPr>
        <p:txBody>
          <a:bodyPr>
            <a:normAutofit fontScale="90000"/>
          </a:bodyPr>
          <a:lstStyle/>
          <a:p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الخيوط القطنية: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خيوط لينة متماسكة متينة لها ألوان متعددة وتوجد علي شكل شلل أو بكر مثل الكتون بارليه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ar-SA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 descr="cixiuwanj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3520429"/>
            <a:ext cx="3476636" cy="3337571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242204" cy="4929222"/>
          </a:xfrm>
        </p:spPr>
        <p:txBody>
          <a:bodyPr>
            <a:normAutofit/>
          </a:bodyPr>
          <a:lstStyle/>
          <a:p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الخيوط الحريرية: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خيوط طبيعية علي شكل بكر أو شلل </a:t>
            </a:r>
            <a: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مثل خيوط السوالافابل والسوافلوش</a:t>
            </a:r>
            <a:endParaRPr lang="ar-SA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37020"/>
            <a:ext cx="3643338" cy="347773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242204" cy="4929222"/>
          </a:xfrm>
        </p:spPr>
        <p:txBody>
          <a:bodyPr>
            <a:normAutofit/>
          </a:bodyPr>
          <a:lstStyle/>
          <a:p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الخيوط الصوفية: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خيوط طبيعية علي شكل شلل مختلفة الألوان والسمك كالصوف الأنجوراه والبوكليت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ar-SA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0735" y="3714752"/>
            <a:ext cx="4196399" cy="3143248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242204" cy="4929222"/>
          </a:xfrm>
        </p:spPr>
        <p:txBody>
          <a:bodyPr>
            <a:normAutofit/>
          </a:bodyPr>
          <a:lstStyle/>
          <a:p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الخيوط المعدنية :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هي الخيوط المصنوعة من المعادن الذهبية أو الفضية أو بالوان مختلفة 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ar-SA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3483061"/>
            <a:ext cx="4500594" cy="3371101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242204" cy="6072230"/>
          </a:xfrm>
        </p:spPr>
        <p:txBody>
          <a:bodyPr>
            <a:normAutofit fontScale="90000"/>
          </a:bodyPr>
          <a:lstStyle/>
          <a:p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مواصفات خيوط التطريز:</a:t>
            </a:r>
            <a: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1- معامل الاحتكاك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2- ثبات اللون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3- الانكماش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4- ثبات البرم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5- قوة التحمل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ar-SA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242204" cy="4929222"/>
          </a:xfrm>
        </p:spPr>
        <p:txBody>
          <a:bodyPr>
            <a:normAutofit/>
          </a:bodyPr>
          <a:lstStyle/>
          <a:p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6- النعومة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7- التجانس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8- الاستطالة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9- سهولة التشكيل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ar-SA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242204" cy="4929222"/>
          </a:xfrm>
        </p:spPr>
        <p:txBody>
          <a:bodyPr>
            <a:normAutofit fontScale="90000"/>
          </a:bodyPr>
          <a:lstStyle/>
          <a:p>
            <a:r>
              <a:rPr lang="ar-SA" sz="6000" u="sng" dirty="0" smtClean="0">
                <a:solidFill>
                  <a:srgbClr val="FF0000"/>
                </a:solidFill>
              </a:rPr>
              <a:t>أنواع الخيوط المعدنية:</a:t>
            </a: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1- الخيوط الذهبية اليابانية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 ذات بريق ولمعان 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 تكون علي هيئة شرائط ضيقة تشبه الشرائح الدقيقة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 هذا النوع يتم مروره من خلال النسيج.</a:t>
            </a:r>
            <a:endParaRPr lang="ar-SA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242204" cy="4929222"/>
          </a:xfrm>
        </p:spPr>
        <p:txBody>
          <a:bodyPr>
            <a:normAutofit fontScale="90000"/>
          </a:bodyPr>
          <a:lstStyle/>
          <a:p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2- خيوط </a:t>
            </a:r>
            <a:r>
              <a:rPr lang="ar-SA" sz="6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الخشخانة</a:t>
            </a: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 هذا النوع يباع بالوزن علي شكل حلزوني وتظهر </a:t>
            </a:r>
            <a:r>
              <a:rPr lang="ar-SA" sz="6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به</a:t>
            </a: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6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تضليعات</a:t>
            </a: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تعطي بريقا ولمعانا.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 لا يمر خلال النسيج ويتم خياطته مثل الخرز</a:t>
            </a:r>
            <a:endParaRPr lang="ar-SA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428760"/>
          </a:xfrm>
        </p:spPr>
        <p:txBody>
          <a:bodyPr>
            <a:normAutofit/>
          </a:bodyPr>
          <a:lstStyle/>
          <a:p>
            <a:r>
              <a:rPr lang="ar-SA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مفهوم التطريز</a:t>
            </a:r>
            <a:endParaRPr lang="ar-SA" sz="8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28802"/>
            <a:ext cx="7854696" cy="4500594"/>
          </a:xfrm>
        </p:spPr>
        <p:txBody>
          <a:bodyPr>
            <a:normAutofit/>
          </a:bodyPr>
          <a:lstStyle/>
          <a:p>
            <a:r>
              <a:rPr lang="ar-SA" sz="6000" dirty="0" smtClean="0"/>
              <a:t>وهو اسم أعجمي اشتق من الكلمة الفارسية </a:t>
            </a:r>
            <a:r>
              <a:rPr lang="ar-SA" sz="6000" dirty="0" smtClean="0">
                <a:solidFill>
                  <a:srgbClr val="C00000"/>
                </a:solidFill>
              </a:rPr>
              <a:t>طرازيدن </a:t>
            </a:r>
            <a:r>
              <a:rPr lang="ar-SA" sz="6000" dirty="0" smtClean="0"/>
              <a:t>وهي ترادف كلمة </a:t>
            </a:r>
            <a:r>
              <a:rPr lang="en-US" sz="6000" dirty="0" smtClean="0"/>
              <a:t>Embroidery</a:t>
            </a:r>
          </a:p>
          <a:p>
            <a:endParaRPr lang="ar-SA" sz="6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242204" cy="4929222"/>
          </a:xfrm>
        </p:spPr>
        <p:txBody>
          <a:bodyPr>
            <a:normAutofit/>
          </a:bodyPr>
          <a:lstStyle/>
          <a:p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3- خيط اللؤلؤ: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 خيط حلزوني صلب يشبه سلسلة دقيقة جدا من الخرز .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 يثبت فوق النسيج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ar-SA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242204" cy="4929222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ثالثا: الشرائط </a:t>
            </a:r>
            <a:r>
              <a:rPr lang="ar-SA" sz="6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الزخرفية</a:t>
            </a: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ظهرت في العصر البيزنطي وكان يطلق </a:t>
            </a:r>
            <a: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</a:t>
            </a: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عليها (</a:t>
            </a:r>
            <a:r>
              <a:rPr lang="ar-SA" sz="6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كلافي</a:t>
            </a:r>
            <a: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br>
              <a:rPr lang="ar-S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ar-SA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242204" cy="4929222"/>
          </a:xfrm>
        </p:spPr>
        <p:txBody>
          <a:bodyPr>
            <a:normAutofit/>
          </a:bodyPr>
          <a:lstStyle/>
          <a:p>
            <a:endParaRPr lang="ar-SA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242204" cy="4929222"/>
          </a:xfrm>
        </p:spPr>
        <p:txBody>
          <a:bodyPr>
            <a:normAutofit/>
          </a:bodyPr>
          <a:lstStyle/>
          <a:p>
            <a:endParaRPr lang="ar-SA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242204" cy="4929222"/>
          </a:xfrm>
        </p:spPr>
        <p:txBody>
          <a:bodyPr>
            <a:normAutofit/>
          </a:bodyPr>
          <a:lstStyle/>
          <a:p>
            <a:endParaRPr lang="ar-SA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242204" cy="4929222"/>
          </a:xfrm>
        </p:spPr>
        <p:txBody>
          <a:bodyPr>
            <a:normAutofit/>
          </a:bodyPr>
          <a:lstStyle/>
          <a:p>
            <a:endParaRPr lang="ar-SA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143008"/>
          </a:xfrm>
        </p:spPr>
        <p:txBody>
          <a:bodyPr>
            <a:normAutofit/>
          </a:bodyPr>
          <a:lstStyle/>
          <a:p>
            <a:r>
              <a:rPr lang="ar-SA" sz="6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التطريز في العصور المختلفة:</a:t>
            </a:r>
            <a:r>
              <a:rPr lang="en-US" sz="6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</a:t>
            </a:r>
            <a:endParaRPr lang="ar-SA" sz="6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643998" cy="5286388"/>
          </a:xfrm>
        </p:spPr>
        <p:txBody>
          <a:bodyPr>
            <a:normAutofit fontScale="70000" lnSpcReduction="20000"/>
          </a:bodyPr>
          <a:lstStyle/>
          <a:p>
            <a:r>
              <a:rPr lang="ar-SA" sz="5700" dirty="0" smtClean="0"/>
              <a:t>أولا : العصر المصري القديم:</a:t>
            </a:r>
          </a:p>
          <a:p>
            <a:r>
              <a:rPr lang="ar-SA" sz="4800" b="1" dirty="0" smtClean="0"/>
              <a:t>غرز التطريز المستخدمة</a:t>
            </a:r>
            <a:endParaRPr lang="ar-SA" sz="4800" dirty="0" smtClean="0"/>
          </a:p>
          <a:p>
            <a:r>
              <a:rPr lang="ar-SA" sz="4800" b="1" dirty="0" smtClean="0"/>
              <a:t>- الفلترية – الفرع – السراجة – الشلالة – الكردونیة –</a:t>
            </a:r>
          </a:p>
          <a:p>
            <a:r>
              <a:rPr lang="ar-SA" sz="4800" b="1" dirty="0" smtClean="0"/>
              <a:t>رجل الغراب – الحشو – الابلیك.</a:t>
            </a:r>
          </a:p>
          <a:p>
            <a:r>
              <a:rPr lang="ar-SA" sz="4800" dirty="0" smtClean="0"/>
              <a:t>- أنواع الزخارف:</a:t>
            </a:r>
          </a:p>
          <a:p>
            <a:r>
              <a:rPr lang="ar-SA" sz="4800" dirty="0" smtClean="0"/>
              <a:t>- الزخارف النباتیة: تتمثل في زھرة اللوتس والبردي.</a:t>
            </a:r>
          </a:p>
          <a:p>
            <a:r>
              <a:rPr lang="ar-SA" sz="4800" dirty="0" smtClean="0"/>
              <a:t>الزخارف الھندسیة:عرفت الزخارف الھندسیة منذ عصور ماقبل</a:t>
            </a:r>
          </a:p>
          <a:p>
            <a:r>
              <a:rPr lang="ar-SA" sz="4800" dirty="0" smtClean="0"/>
              <a:t>التاريخ وقد لاقت اھتماما كبیرا في العصر المصري القديم،</a:t>
            </a:r>
          </a:p>
          <a:p>
            <a:endParaRPr lang="ar-SA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428760"/>
          </a:xfrm>
        </p:spPr>
        <p:txBody>
          <a:bodyPr>
            <a:normAutofit/>
          </a:bodyPr>
          <a:lstStyle/>
          <a:p>
            <a:r>
              <a:rPr lang="ar-SA" sz="6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التطريز في العصور المختلفة</a:t>
            </a:r>
            <a:endParaRPr lang="ar-SA" sz="6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28802"/>
            <a:ext cx="7854696" cy="4500594"/>
          </a:xfrm>
        </p:spPr>
        <p:txBody>
          <a:bodyPr>
            <a:normAutofit fontScale="85000" lnSpcReduction="20000"/>
          </a:bodyPr>
          <a:lstStyle/>
          <a:p>
            <a:r>
              <a:rPr lang="ar-SA" sz="4800" dirty="0" smtClean="0"/>
              <a:t>وتمثلت في الخط سواء كان منكسرا او مستقیما او منحنیا،</a:t>
            </a:r>
          </a:p>
          <a:p>
            <a:r>
              <a:rPr lang="ar-SA" sz="4800" dirty="0" smtClean="0"/>
              <a:t>كذلك الدوائر والمربعات وغیرھا من الاشكال الھندسیة.</a:t>
            </a:r>
          </a:p>
          <a:p>
            <a:r>
              <a:rPr lang="ar-SA" sz="4800" dirty="0" smtClean="0"/>
              <a:t>الزخارف الحیوانیة وتتمثل في:الكوبرا – الثعبان – الطیور وخاصة النسرالمجنح.</a:t>
            </a:r>
          </a:p>
          <a:p>
            <a:r>
              <a:rPr lang="ar-SA" sz="4800" dirty="0" smtClean="0"/>
              <a:t>الزخارف الكتابیة :تتمثل في الكتابات الھیروغلیفیة .</a:t>
            </a:r>
          </a:p>
          <a:p>
            <a:endParaRPr lang="ar-SA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428760"/>
          </a:xfrm>
        </p:spPr>
        <p:txBody>
          <a:bodyPr>
            <a:normAutofit/>
          </a:bodyPr>
          <a:lstStyle/>
          <a:p>
            <a:r>
              <a:rPr lang="ar-SA" sz="7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التطريز في العصور المختلفة</a:t>
            </a:r>
            <a:endParaRPr lang="ar-SA" sz="7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928802"/>
            <a:ext cx="8102376" cy="4500594"/>
          </a:xfrm>
        </p:spPr>
        <p:txBody>
          <a:bodyPr>
            <a:normAutofit lnSpcReduction="10000"/>
          </a:bodyPr>
          <a:lstStyle/>
          <a:p>
            <a:r>
              <a:rPr lang="ar-SA" sz="4800" dirty="0" smtClean="0"/>
              <a:t>- استخدم الفنان المصري القديم الخرز والحلي وكذلك الخامات المعدنية مثل الذهب والنحاس .</a:t>
            </a:r>
          </a:p>
          <a:p>
            <a:r>
              <a:rPr lang="ar-SA" sz="4800" dirty="0" smtClean="0"/>
              <a:t>- اعتني المصريون بتناسق الألوان وتوزيع المساحات الزخرفية توزيعا هندسيا .</a:t>
            </a:r>
            <a:endParaRPr lang="ar-SA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851648" cy="1285884"/>
          </a:xfrm>
        </p:spPr>
        <p:txBody>
          <a:bodyPr>
            <a:normAutofit/>
          </a:bodyPr>
          <a:lstStyle/>
          <a:p>
            <a:r>
              <a:rPr lang="ar-SA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التطريز في العصر اليوناني:</a:t>
            </a:r>
            <a:endParaRPr lang="ar-SA" sz="8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71612"/>
            <a:ext cx="8396318" cy="5072098"/>
          </a:xfrm>
        </p:spPr>
        <p:txBody>
          <a:bodyPr>
            <a:noAutofit/>
          </a:bodyPr>
          <a:lstStyle/>
          <a:p>
            <a:r>
              <a:rPr lang="ar-SA" sz="4800" dirty="0" smtClean="0"/>
              <a:t>وظهر لها طابع عُرف بالأسلوب </a:t>
            </a:r>
            <a:r>
              <a:rPr lang="ar-SA" sz="4800" b="1" dirty="0" smtClean="0">
                <a:solidFill>
                  <a:srgbClr val="C00000"/>
                </a:solidFill>
              </a:rPr>
              <a:t>الهيلينيستي</a:t>
            </a:r>
            <a:r>
              <a:rPr lang="ar-SA" sz="4800" dirty="0" smtClean="0">
                <a:solidFill>
                  <a:srgbClr val="C00000"/>
                </a:solidFill>
              </a:rPr>
              <a:t> </a:t>
            </a:r>
            <a:r>
              <a:rPr lang="ar-SA" sz="4800" dirty="0" smtClean="0"/>
              <a:t>. وهي مشتقة من الفن الإغريقي ؛ وذلك باستخدام العناصر الآدمية والحيوانية والتصويرية ، التي توضح الأساطير الإغريقية . وقد تميز الإغريق بالابتكار والدقة في تكوين زخارفهم الطبيعية ، التي استمدت وحداتها وعناصرها من أوراق الأشجار . </a:t>
            </a:r>
            <a:endParaRPr lang="ar-SA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42876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r>
              <a:rPr lang="ar-SA" sz="7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في العصور الرومانية</a:t>
            </a:r>
            <a:r>
              <a:rPr lang="en-US" sz="7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7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التطريز</a:t>
            </a:r>
            <a:endParaRPr lang="ar-SA" sz="7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1857364"/>
            <a:ext cx="8854828" cy="4857784"/>
          </a:xfrm>
        </p:spPr>
        <p:txBody>
          <a:bodyPr>
            <a:normAutofit fontScale="92500"/>
          </a:bodyPr>
          <a:lstStyle/>
          <a:p>
            <a:r>
              <a:rPr lang="en-US" sz="4800" dirty="0" smtClean="0"/>
              <a:t> </a:t>
            </a:r>
            <a:r>
              <a:rPr lang="ar-SA" sz="4800" dirty="0" smtClean="0"/>
              <a:t>قدَّر الرومان فن التطريز وأطلقوا عليه اسم الرسم بالإبرة ، وجلبوا الحرير من الصين، واعتبروه خامة ذات قيمة عظيمة يطرز عليها . وقد اقتبس الرومان معظم أساليب الزخرفة من الإغريق ؛ مثل طريقة الوحدات المتكررة . واستخدموا أيضاً الرسوم الآدمية والحيوانية ، والنباتية ، والهندسية الممثلة للطبيعة أصدق تمثيل</a:t>
            </a:r>
            <a:endParaRPr lang="ar-SA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42876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r>
              <a:rPr lang="ar-SA" sz="7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في العصور القبطية</a:t>
            </a:r>
            <a:r>
              <a:rPr lang="en-US" sz="7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7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التطريز</a:t>
            </a:r>
            <a:endParaRPr lang="ar-SA" sz="7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1857364"/>
            <a:ext cx="8854828" cy="4857784"/>
          </a:xfrm>
        </p:spPr>
        <p:txBody>
          <a:bodyPr>
            <a:normAutofit lnSpcReduction="10000"/>
          </a:bodyPr>
          <a:lstStyle/>
          <a:p>
            <a:r>
              <a:rPr lang="ar-SA" sz="4800" dirty="0" smtClean="0"/>
              <a:t>لا يوجد اختلافٌ كبيرٌ في فن التطريز بين كلٍّ من العصر المصري القديم، والعصر القبطي، إلا في الأسلوب الزخرفي ، وزيادة بعض غرز بسيطة في التطريز . وقد زاد استعمال الأشرطة المزخرفة الرفيعة ، وكذا الأشرطة السميكة . ومنها ما يشبه أشرطة (السوتاج والليسيه) </a:t>
            </a:r>
            <a:endParaRPr lang="ar-SA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3751</TotalTime>
  <Words>709</Words>
  <Application>Microsoft Office PowerPoint</Application>
  <PresentationFormat>عرض على الشاشة (3:4)‏</PresentationFormat>
  <Paragraphs>84</Paragraphs>
  <Slides>35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35</vt:i4>
      </vt:variant>
    </vt:vector>
  </HeadingPairs>
  <TitlesOfParts>
    <vt:vector size="36" baseType="lpstr">
      <vt:lpstr>Flow</vt:lpstr>
      <vt:lpstr>  Embroideryمفهوم التطريز</vt:lpstr>
      <vt:lpstr>مفهوم التطريز</vt:lpstr>
      <vt:lpstr>مفهوم التطريز</vt:lpstr>
      <vt:lpstr>التطريز في العصور المختلفة:   </vt:lpstr>
      <vt:lpstr>التطريز في العصور المختلفة</vt:lpstr>
      <vt:lpstr>التطريز في العصور المختلفة</vt:lpstr>
      <vt:lpstr>التطريز في العصر اليوناني:</vt:lpstr>
      <vt:lpstr>:في العصور الرومانية التطريز</vt:lpstr>
      <vt:lpstr>:في العصور القبطية التطريز</vt:lpstr>
      <vt:lpstr>:في العصور القبطية التطريز</vt:lpstr>
      <vt:lpstr>:في العصور الاسلامية التطريز</vt:lpstr>
      <vt:lpstr>:في العصور الاسلامية التطريز</vt:lpstr>
      <vt:lpstr>في العصور الاسلامية: التطريز</vt:lpstr>
      <vt:lpstr>في العصر الحديث: التطريز</vt:lpstr>
      <vt:lpstr>في العصر الحديث: التطريز</vt:lpstr>
      <vt:lpstr>في العصر الحديث: التطريز</vt:lpstr>
      <vt:lpstr>الخامات المستخدمة التطريز</vt:lpstr>
      <vt:lpstr>أولا: الأقمشة:</vt:lpstr>
      <vt:lpstr>ثانيا: الخيوط:</vt:lpstr>
      <vt:lpstr>أنواع الخيوط المستخدمة في التطريز:</vt:lpstr>
      <vt:lpstr>أنواع الخيوط المستخدمة في التطريز:</vt:lpstr>
      <vt:lpstr>الخيوط القطنية: خيوط لينة متماسكة متينة لها ألوان متعددة وتوجد علي شكل شلل أو بكر مثل الكتون بارليه   </vt:lpstr>
      <vt:lpstr>الخيوط الحريرية: خيوط طبيعية علي شكل بكر أو شلل  مثل خيوط السوالافابل والسوافلوش</vt:lpstr>
      <vt:lpstr>الخيوط الصوفية: خيوط طبيعية علي شكل شلل مختلفة الألوان والسمك كالصوف الأنجوراه والبوكليت </vt:lpstr>
      <vt:lpstr>الخيوط المعدنية : هي الخيوط المصنوعة من المعادن الذهبية أو الفضية أو بالوان مختلفة   </vt:lpstr>
      <vt:lpstr>مواصفات خيوط التطريز: 1- معامل الاحتكاك 2- ثبات اللون 3- الانكماش 4- ثبات البرم 5- قوة التحمل </vt:lpstr>
      <vt:lpstr>6- النعومة 7- التجانس 8- الاستطالة 9- سهولة التشكيل </vt:lpstr>
      <vt:lpstr>أنواع الخيوط المعدنية: 1- الخيوط الذهبية اليابانية - ذات بريق ولمعان  - تكون علي هيئة شرائط ضيقة تشبه الشرائح الدقيقة - هذا النوع يتم مروره من خلال النسيج.</vt:lpstr>
      <vt:lpstr>2- خيوط الخشخانة: - هذا النوع يباع بالوزن علي شكل حلزوني وتظهر به تضليعات تعطي بريقا ولمعانا. - لا يمر خلال النسيج ويتم خياطته مثل الخرز</vt:lpstr>
      <vt:lpstr>3- خيط اللؤلؤ: - خيط حلزوني صلب يشبه سلسلة دقيقة جدا من الخرز . - يثبت فوق النسيج </vt:lpstr>
      <vt:lpstr>    ثالثا: الشرائط الزخرفية: ظهرت في العصر البيزنطي وكان يطلق     عليها (كلافي) </vt:lpstr>
      <vt:lpstr>الشريحة 32</vt:lpstr>
      <vt:lpstr>الشريحة 33</vt:lpstr>
      <vt:lpstr>الشريحة 34</vt:lpstr>
      <vt:lpstr>الشريحة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التطريز</dc:title>
  <dc:creator>walaaomara</dc:creator>
  <cp:lastModifiedBy>العلمي للحاسبات</cp:lastModifiedBy>
  <cp:revision>68</cp:revision>
  <dcterms:created xsi:type="dcterms:W3CDTF">2014-01-27T14:11:39Z</dcterms:created>
  <dcterms:modified xsi:type="dcterms:W3CDTF">2017-03-01T20:30:51Z</dcterms:modified>
</cp:coreProperties>
</file>