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8"/>
  </p:notesMasterIdLst>
  <p:sldIdLst>
    <p:sldId id="292" r:id="rId2"/>
    <p:sldId id="311" r:id="rId3"/>
    <p:sldId id="312" r:id="rId4"/>
    <p:sldId id="313" r:id="rId5"/>
    <p:sldId id="314" r:id="rId6"/>
    <p:sldId id="315"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06/04/1440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06/04/1440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06/04/1440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736"/>
            <a:ext cx="7851648" cy="1828800"/>
          </a:xfrm>
        </p:spPr>
        <p:txBody>
          <a:bodyPr/>
          <a:lstStyle/>
          <a:p>
            <a:r>
              <a:rPr lang="ar-IQ" dirty="0" smtClean="0"/>
              <a:t>             الحركة الدائرية</a:t>
            </a:r>
            <a:endParaRPr lang="en-US" dirty="0"/>
          </a:p>
        </p:txBody>
      </p:sp>
      <p:sp>
        <p:nvSpPr>
          <p:cNvPr id="3" name="Subtitle 2"/>
          <p:cNvSpPr>
            <a:spLocks noGrp="1"/>
          </p:cNvSpPr>
          <p:nvPr>
            <p:ph type="subTitle" idx="1"/>
          </p:nvPr>
        </p:nvSpPr>
        <p:spPr/>
        <p:txBody>
          <a:bodyPr/>
          <a:lstStyle/>
          <a:p>
            <a:r>
              <a:rPr lang="ar-IQ" dirty="0" smtClean="0"/>
              <a:t>                             المحاضرة السادسة</a:t>
            </a:r>
            <a:endParaRPr lang="en-US" dirty="0"/>
          </a:p>
        </p:txBody>
      </p:sp>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الحركة بشكل دائري</a:t>
            </a:r>
            <a:endParaRPr lang="en-US" dirty="0"/>
          </a:p>
        </p:txBody>
      </p:sp>
      <p:sp>
        <p:nvSpPr>
          <p:cNvPr id="3" name="Content Placeholder 2"/>
          <p:cNvSpPr>
            <a:spLocks noGrp="1"/>
          </p:cNvSpPr>
          <p:nvPr>
            <p:ph idx="1"/>
          </p:nvPr>
        </p:nvSpPr>
        <p:spPr/>
        <p:txBody>
          <a:bodyPr>
            <a:normAutofit lnSpcReduction="10000"/>
          </a:bodyPr>
          <a:lstStyle/>
          <a:p>
            <a:r>
              <a:rPr lang="ar-SA" b="1" dirty="0" smtClean="0"/>
              <a:t> من الممكن أن يتحرك جسم على مسار دائري بسرعة خطية ثابتة </a:t>
            </a:r>
            <a:r>
              <a:rPr lang="en-US" b="1" i="1" dirty="0" smtClean="0"/>
              <a:t>linear constant</a:t>
            </a:r>
            <a:r>
              <a:rPr lang="en-US" b="1" dirty="0" smtClean="0"/>
              <a:t> </a:t>
            </a:r>
            <a:r>
              <a:rPr lang="en-US" b="1" i="1" dirty="0" smtClean="0"/>
              <a:t>speed</a:t>
            </a:r>
            <a:r>
              <a:rPr lang="ar-SA" b="1" dirty="0" smtClean="0"/>
              <a:t>قد يخطر لنا الآن أن العجلة في هذه الحالة تساوى صفراً، وذلك لأن السرعة ثابتة، وهذا غير صحيح لأن الجسم يتحرك على مسار دائري لذا توجد عجلة.  ولشرح ذلك نحن نعلم أن السرعة كمية متجه، والعجلة هي عبارة عن كمية متجه لأنها تساوى معدل التغير في السرعة بالنسبة للزمن، والتغير في السرعة قد يكون في المقدار أو في الاتجاه.  وفي حالة حركة الجسم على مسار دائري فإن العجلة لا تؤثر على مقدار السرعة إنما تغير من اتجاه السرعة، ولهذا فإن الجسم يتحرك على مسار دائري وبسرعة ثابتة.  يكون متجه السرعة دائما عمودياً على نصف القطر وفى اتجاه المماس عند أية نقطة على المسار الدائري كما في الشكل</a:t>
            </a:r>
            <a:endParaRPr lang="en-US" dirty="0" smtClean="0"/>
          </a:p>
          <a:p>
            <a:endParaRPr lang="en-US" dirty="0"/>
          </a:p>
        </p:txBody>
      </p:sp>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Muhanned\Downloads\48381636_2236027503353260_3684084339324223488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0034" y="2143116"/>
            <a:ext cx="8229600" cy="4389120"/>
          </a:xfrm>
        </p:spPr>
        <p:txBody>
          <a:bodyPr>
            <a:normAutofit fontScale="92500" lnSpcReduction="20000"/>
          </a:bodyPr>
          <a:lstStyle/>
          <a:p>
            <a:pPr algn="l" rtl="0"/>
            <a:r>
              <a:rPr lang="en-US" b="1" dirty="0" smtClean="0"/>
              <a:t>Example</a:t>
            </a:r>
            <a:endParaRPr lang="en-US" dirty="0" smtClean="0"/>
          </a:p>
          <a:p>
            <a:pPr algn="l" rtl="0"/>
            <a:r>
              <a:rPr lang="en-US" b="1" dirty="0" smtClean="0"/>
              <a:t>A particle moves in a circular path 0.4m in radius with constant speed.  If the particle makes fi</a:t>
            </a:r>
            <a:r>
              <a:rPr lang="en-US" b="1" i="1" dirty="0" smtClean="0"/>
              <a:t>v</a:t>
            </a:r>
            <a:r>
              <a:rPr lang="en-US" b="1" dirty="0" smtClean="0"/>
              <a:t>e revolution in each second of its motion, find (a) the speed of the particle and (b) its acceleration.</a:t>
            </a:r>
            <a:endParaRPr lang="en-US" dirty="0" smtClean="0"/>
          </a:p>
          <a:p>
            <a:pPr algn="l" rtl="0"/>
            <a:r>
              <a:rPr lang="en-US" b="1" dirty="0" smtClean="0"/>
              <a:t> </a:t>
            </a:r>
            <a:endParaRPr lang="en-US" dirty="0" smtClean="0"/>
          </a:p>
          <a:p>
            <a:pPr algn="l" rtl="0"/>
            <a:r>
              <a:rPr lang="en-US" b="1" dirty="0" smtClean="0"/>
              <a:t>Solution</a:t>
            </a:r>
            <a:endParaRPr lang="en-US" dirty="0" smtClean="0"/>
          </a:p>
          <a:p>
            <a:pPr algn="l" rtl="0"/>
            <a:r>
              <a:rPr lang="en-US" b="1" dirty="0" smtClean="0"/>
              <a:t>(a)    Since </a:t>
            </a:r>
            <a:r>
              <a:rPr lang="en-US" b="1" i="1" dirty="0" smtClean="0"/>
              <a:t>r</a:t>
            </a:r>
            <a:r>
              <a:rPr lang="en-US" b="1" dirty="0" smtClean="0"/>
              <a:t>=0.4m, the particle travels a distance 0f 2p</a:t>
            </a:r>
            <a:r>
              <a:rPr lang="en-US" b="1" i="1" dirty="0" smtClean="0"/>
              <a:t>r</a:t>
            </a:r>
            <a:r>
              <a:rPr lang="en-US" b="1" dirty="0" smtClean="0"/>
              <a:t> = 2.51m in each revolution. Therefore, it travels a distance of 12.57m in each second (since it makes 5 rev. in the second).</a:t>
            </a:r>
            <a:endParaRPr lang="en-US" dirty="0" smtClean="0"/>
          </a:p>
          <a:p>
            <a:pPr algn="l" rtl="0"/>
            <a:r>
              <a:rPr lang="en-US" b="1" i="1" dirty="0" smtClean="0"/>
              <a:t>v</a:t>
            </a:r>
            <a:r>
              <a:rPr lang="en-US" b="1" dirty="0" smtClean="0"/>
              <a:t>= 12.57m/1sec  =  12.6 m/s</a:t>
            </a:r>
            <a:endParaRPr lang="en-US" dirty="0" smtClean="0"/>
          </a:p>
          <a:p>
            <a:pPr algn="l"/>
            <a:endParaRPr lang="en-US" dirty="0"/>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36" y="-83703"/>
            <a:ext cx="8229600" cy="1143000"/>
          </a:xfrm>
        </p:spPr>
        <p:txBody>
          <a:bodyPr/>
          <a:lstStyle/>
          <a:p>
            <a:endParaRPr lang="en-US" dirty="0"/>
          </a:p>
        </p:txBody>
      </p:sp>
      <p:sp>
        <p:nvSpPr>
          <p:cNvPr id="3" name="Content Placeholder 2"/>
          <p:cNvSpPr>
            <a:spLocks noGrp="1"/>
          </p:cNvSpPr>
          <p:nvPr>
            <p:ph idx="1"/>
          </p:nvPr>
        </p:nvSpPr>
        <p:spPr>
          <a:xfrm>
            <a:off x="285719" y="1505243"/>
            <a:ext cx="8337775" cy="6281451"/>
          </a:xfrm>
        </p:spPr>
        <p:txBody>
          <a:bodyPr/>
          <a:lstStyle/>
          <a:p>
            <a:pPr algn="l" rtl="0"/>
            <a:r>
              <a:rPr lang="en-US" b="1" dirty="0" smtClean="0"/>
              <a:t>Example</a:t>
            </a:r>
            <a:endParaRPr lang="en-US" dirty="0" smtClean="0"/>
          </a:p>
          <a:p>
            <a:pPr algn="l" rtl="0"/>
            <a:r>
              <a:rPr lang="en-US" b="1" dirty="0" smtClean="0"/>
              <a:t>A train slows down as it rounds a sharp horizontal turn, slowing from 90km/h to 50km/h in the 15s that it takes to round the bend.  The radius of the curve is 150m.  Compute the acceleration at the train.</a:t>
            </a:r>
            <a:endParaRPr lang="en-US" dirty="0" smtClean="0"/>
          </a:p>
          <a:p>
            <a:pPr algn="l"/>
            <a:endParaRPr lang="en-US" dirty="0"/>
          </a:p>
        </p:txBody>
      </p:sp>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Muhanned\Downloads\48377119_295655417734610_7027902497373028352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742</TotalTime>
  <Words>53</Words>
  <Application>Microsoft Office PowerPoint</Application>
  <PresentationFormat>On-screen Show (4:3)</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تدفق</vt:lpstr>
      <vt:lpstr>             الحركة الدائرية</vt:lpstr>
      <vt:lpstr>الحركة بشكل دائري</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84</cp:revision>
  <dcterms:created xsi:type="dcterms:W3CDTF">2013-03-29T16:44:01Z</dcterms:created>
  <dcterms:modified xsi:type="dcterms:W3CDTF">2018-12-14T10:50:08Z</dcterms:modified>
</cp:coreProperties>
</file>