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296" r:id="rId1"/>
  </p:sldMasterIdLst>
  <p:notesMasterIdLst>
    <p:notesMasterId r:id="rId14"/>
  </p:notesMasterIdLst>
  <p:sldIdLst>
    <p:sldId id="292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E06FFF6-0665-4B18-BF0A-3D3AD1E74258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6D038E6-0248-43A3-9A27-F5395A90CAF5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576ADC-1C3C-4C34-B128-0D4DC6A950D3}" type="datetimeFigureOut">
              <a:rPr lang="ar-IQ" smtClean="0"/>
              <a:pPr/>
              <a:t>08/04/1440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5C0745-3FAC-4DD5-8683-C7B29AD69516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ransition>
    <p:comb dir="vert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7851648" cy="1828800"/>
          </a:xfrm>
        </p:spPr>
        <p:txBody>
          <a:bodyPr/>
          <a:lstStyle/>
          <a:p>
            <a:r>
              <a:rPr lang="ar-IQ" dirty="0" smtClean="0"/>
              <a:t>       الحركة </a:t>
            </a:r>
            <a:r>
              <a:rPr lang="ar-IQ" dirty="0" smtClean="0"/>
              <a:t>التوافقية البسيطة   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                             المحاضرة </a:t>
            </a:r>
            <a:r>
              <a:rPr lang="ar-IQ" dirty="0" smtClean="0"/>
              <a:t>الرابعة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r.Muhanned\Desktop\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r.Muhanned\Desktop\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r.Muhanned\Desktop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الحركة التوافقية البسيطة</a:t>
            </a:r>
            <a:endParaRPr lang="en-US" dirty="0"/>
          </a:p>
        </p:txBody>
      </p:sp>
      <p:pic>
        <p:nvPicPr>
          <p:cNvPr id="1026" name="Picture 2" descr="C:\Users\Dr.Muhanned\Desktop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.Muhanned\Desktop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r.Muhanned\Desktop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.Muhanned\Desktop\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.Muhanned\Desktop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.Muhanned\Desktop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r.Muhanned\Desktop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r.Muhanned\Desktop\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752</TotalTime>
  <Words>10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تدفق</vt:lpstr>
      <vt:lpstr>       الحركة التوافقية البسيطة     </vt:lpstr>
      <vt:lpstr>الحركة التوافقية البسيطة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امن وسلامة العاملين في مختبرات الفيزياء النووية</dc:title>
  <dc:creator>dr Muhannad</dc:creator>
  <cp:lastModifiedBy>After Format 2014</cp:lastModifiedBy>
  <cp:revision>83</cp:revision>
  <dcterms:created xsi:type="dcterms:W3CDTF">2013-03-29T16:44:01Z</dcterms:created>
  <dcterms:modified xsi:type="dcterms:W3CDTF">2018-12-16T11:16:50Z</dcterms:modified>
</cp:coreProperties>
</file>