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96" r:id="rId1"/>
  </p:sldMasterIdLst>
  <p:notesMasterIdLst>
    <p:notesMasterId r:id="rId17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06FFF6-0665-4B18-BF0A-3D3AD1E74258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D038E6-0248-43A3-9A27-F5395A90CA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/>
          <a:lstStyle/>
          <a:p>
            <a:r>
              <a:rPr lang="ar-IQ" dirty="0" smtClean="0"/>
              <a:t>    </a:t>
            </a:r>
            <a:r>
              <a:rPr lang="ar-IQ" dirty="0" smtClean="0"/>
              <a:t>        البندول البسيط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                        المحاضرة </a:t>
            </a:r>
            <a:r>
              <a:rPr lang="ar-IQ" dirty="0" smtClean="0"/>
              <a:t>الخامسة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Muhanned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.Muhanned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Muhanned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.Muhanned\Deskto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.Muhanned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.Muhanned\Desktop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uhanned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uhanned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uhanned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uhanned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uhanned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uhanned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Muhanned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Muhanned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745</TotalTime>
  <Words>6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تدفق</vt:lpstr>
      <vt:lpstr>            البندول البسيط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امن وسلامة العاملين في مختبرات الفيزياء النووية</dc:title>
  <dc:creator>dr Muhannad</dc:creator>
  <cp:lastModifiedBy>After Format 2014</cp:lastModifiedBy>
  <cp:revision>82</cp:revision>
  <dcterms:created xsi:type="dcterms:W3CDTF">2013-03-29T16:44:01Z</dcterms:created>
  <dcterms:modified xsi:type="dcterms:W3CDTF">2018-12-16T14:48:57Z</dcterms:modified>
</cp:coreProperties>
</file>