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96" r:id="rId1"/>
  </p:sldMasterIdLst>
  <p:notesMasterIdLst>
    <p:notesMasterId r:id="rId17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06FFF6-0665-4B18-BF0A-3D3AD1E74258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D038E6-0248-43A3-9A27-F5395A90CA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ar-IQ" dirty="0" smtClean="0"/>
              <a:t>     </a:t>
            </a:r>
            <a:r>
              <a:rPr lang="ar-IQ" dirty="0" smtClean="0"/>
              <a:t>التداخل والتراكب للموجات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المحاضرة </a:t>
            </a:r>
            <a:r>
              <a:rPr lang="ar-IQ" dirty="0" smtClean="0"/>
              <a:t>السادسة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Muhanned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Muhanned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Muhanned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.Muhanned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.Muhanned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.Muhanned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التداخل والتراكب للموجات </a:t>
            </a:r>
            <a:endParaRPr lang="en-US" dirty="0"/>
          </a:p>
        </p:txBody>
      </p:sp>
      <p:pic>
        <p:nvPicPr>
          <p:cNvPr id="1026" name="Picture 2" descr="C:\Users\Dr.Muhanned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uhanned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uhanned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uhanned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uhanned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uhanned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uhanned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uhanned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745</TotalTime>
  <Words>10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تدفق</vt:lpstr>
      <vt:lpstr>     التداخل والتراكب للموجات</vt:lpstr>
      <vt:lpstr>التداخل والتراكب للموجات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 وسلامة العاملين في مختبرات الفيزياء النووية</dc:title>
  <dc:creator>dr Muhannad</dc:creator>
  <cp:lastModifiedBy>After Format 2014</cp:lastModifiedBy>
  <cp:revision>82</cp:revision>
  <dcterms:created xsi:type="dcterms:W3CDTF">2013-03-29T16:44:01Z</dcterms:created>
  <dcterms:modified xsi:type="dcterms:W3CDTF">2018-12-16T15:49:55Z</dcterms:modified>
</cp:coreProperties>
</file>