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64FDE7-FD02-40E6-AB30-4E849F0E2075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D810D5-2F3B-437F-9813-4F905478B64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8232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9C510-1CB3-4A2F-BC3F-B856D022754B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A88D2-FB2A-4E40-96E6-1E8A9446A50F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39172-C602-4CA4-BDDD-50F9D1C66A25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0053D-3343-44AF-BB63-D9A12B850CDF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D4B34-06E2-4EED-8A6D-34B0D91BA398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18721-8FC8-48F4-A0BD-6C1C93737524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DABBF-F0DC-4EC9-B92C-63ACCF7DA9BB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2025E-9828-4486-94E3-0B5579E60260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E764C-A419-4F95-9506-FB3437D8091E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60DF8-76A8-465E-843F-C7136689DA8B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4AA4E-8891-4F18-94AD-A1AA5FF367D1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C39018-CFCF-44C3-BF36-C00734DB1171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2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7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681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856681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8566819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78430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9481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7001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494811" cy="435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2575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882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93" y="1628800"/>
            <a:ext cx="38100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496" y="5589240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6794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681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857022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159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10133"/>
              </p:ext>
            </p:extLst>
          </p:nvPr>
        </p:nvGraphicFramePr>
        <p:xfrm>
          <a:off x="323528" y="404664"/>
          <a:ext cx="8442548" cy="6120683"/>
        </p:xfrm>
        <a:graphic>
          <a:graphicData uri="http://schemas.openxmlformats.org/drawingml/2006/table">
            <a:tbl>
              <a:tblPr rtl="1" firstRow="1" firstCol="1" bandRow="1"/>
              <a:tblGrid>
                <a:gridCol w="513578"/>
                <a:gridCol w="2963221"/>
                <a:gridCol w="1892043"/>
                <a:gridCol w="3073706"/>
              </a:tblGrid>
              <a:tr h="1514363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الايعاز  (الايقونة )ووظفيته (الطريقة الاولى 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عمله باستخدام لوحة المفاتيح ( الطريقة الثانية 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    </a:t>
                      </a: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: جعل النص محاذاة اليمين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Ctrl+R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 : جعل النص محاذاة الوسط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Ctrl+ 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: جعل الكتابة محاذاة اليمين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Ctrl +R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المسافة البادئة للفقرات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 ضبط المسافة بين اسطر الفقرات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104119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 تعيين محاذاة النص لليمين او اليسار بصورة مباشرة                        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104119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انشاء قوائم نقطية او رقمية</a:t>
                      </a:r>
                      <a:r>
                        <a:rPr lang="ar-SA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61559"/>
              </p:ext>
            </p:extLst>
          </p:nvPr>
        </p:nvGraphicFramePr>
        <p:xfrm>
          <a:off x="323528" y="476672"/>
          <a:ext cx="29415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Bitmap Image" r:id="rId3" imgW="2676899" imgH="819048" progId="Paint.Picture">
                  <p:embed/>
                </p:oleObj>
              </mc:Choice>
              <mc:Fallback>
                <p:oleObj name="Bitmap Image" r:id="rId3" imgW="2676899" imgH="819048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6672"/>
                        <a:ext cx="2941563" cy="777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672714"/>
              </p:ext>
            </p:extLst>
          </p:nvPr>
        </p:nvGraphicFramePr>
        <p:xfrm>
          <a:off x="7956376" y="1988840"/>
          <a:ext cx="220663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Bitmap Image" r:id="rId5" imgW="219222" imgH="209524" progId="Paint.Picture">
                  <p:embed/>
                </p:oleObj>
              </mc:Choice>
              <mc:Fallback>
                <p:oleObj name="Bitmap Image" r:id="rId5" imgW="219222" imgH="20952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1988840"/>
                        <a:ext cx="220663" cy="21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381108"/>
              </p:ext>
            </p:extLst>
          </p:nvPr>
        </p:nvGraphicFramePr>
        <p:xfrm>
          <a:off x="8028384" y="2492896"/>
          <a:ext cx="198438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Bitmap Image" r:id="rId7" imgW="190426" imgH="181096" progId="Paint.Picture">
                  <p:embed/>
                </p:oleObj>
              </mc:Choice>
              <mc:Fallback>
                <p:oleObj name="Bitmap Image" r:id="rId7" imgW="190426" imgH="18109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2492896"/>
                        <a:ext cx="198438" cy="18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4590"/>
              </p:ext>
            </p:extLst>
          </p:nvPr>
        </p:nvGraphicFramePr>
        <p:xfrm>
          <a:off x="8028384" y="3140968"/>
          <a:ext cx="198438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Bitmap Image" r:id="rId9" imgW="190426" imgH="247685" progId="Paint.Picture">
                  <p:embed/>
                </p:oleObj>
              </mc:Choice>
              <mc:Fallback>
                <p:oleObj name="Bitmap Image" r:id="rId9" imgW="190426" imgH="24768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140968"/>
                        <a:ext cx="198438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701969"/>
              </p:ext>
            </p:extLst>
          </p:nvPr>
        </p:nvGraphicFramePr>
        <p:xfrm>
          <a:off x="7740352" y="5085184"/>
          <a:ext cx="4953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Bitmap Image" r:id="rId11" imgW="495369" imgH="352474" progId="Paint.Picture">
                  <p:embed/>
                </p:oleObj>
              </mc:Choice>
              <mc:Fallback>
                <p:oleObj name="Bitmap Image" r:id="rId11" imgW="495369" imgH="35247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5085184"/>
                        <a:ext cx="49530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كائن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142016"/>
              </p:ext>
            </p:extLst>
          </p:nvPr>
        </p:nvGraphicFramePr>
        <p:xfrm>
          <a:off x="7740352" y="4149080"/>
          <a:ext cx="3968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Bitmap Image" r:id="rId13" imgW="295238" imgH="285866" progId="Paint.Picture">
                  <p:embed/>
                </p:oleObj>
              </mc:Choice>
              <mc:Fallback>
                <p:oleObj name="Bitmap Image" r:id="rId13" imgW="295238" imgH="28586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4149080"/>
                        <a:ext cx="39687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125228"/>
              </p:ext>
            </p:extLst>
          </p:nvPr>
        </p:nvGraphicFramePr>
        <p:xfrm>
          <a:off x="7596336" y="6165304"/>
          <a:ext cx="5175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Bitmap Image" r:id="rId15" imgW="514422" imgH="295238" progId="Paint.Picture">
                  <p:embed/>
                </p:oleObj>
              </mc:Choice>
              <mc:Fallback>
                <p:oleObj name="Bitmap Image" r:id="rId15" imgW="514422" imgH="29523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6165304"/>
                        <a:ext cx="5175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كائن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207379"/>
              </p:ext>
            </p:extLst>
          </p:nvPr>
        </p:nvGraphicFramePr>
        <p:xfrm>
          <a:off x="5364088" y="3429000"/>
          <a:ext cx="9906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Bitmap Image" r:id="rId17" imgW="990738" imgH="333333" progId="Paint.Picture">
                  <p:embed/>
                </p:oleObj>
              </mc:Choice>
              <mc:Fallback>
                <p:oleObj name="Bitmap Image" r:id="rId17" imgW="990738" imgH="333333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429000"/>
                        <a:ext cx="9906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2600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78284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896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126</Words>
  <Application>Microsoft Office PowerPoint</Application>
  <PresentationFormat>عرض على الشاشة (3:4)‏</PresentationFormat>
  <Paragraphs>38</Paragraphs>
  <Slides>6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8" baseType="lpstr">
      <vt:lpstr>انقلاب</vt:lpstr>
      <vt:lpstr>Paintbrush Picture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2019-02-26T13:41:40Z</dcterms:created>
  <dcterms:modified xsi:type="dcterms:W3CDTF">2019-02-26T14:40:34Z</dcterms:modified>
</cp:coreProperties>
</file>