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2808F-1F1B-4FC7-B124-B23A6D6F4D0C}" type="datetimeFigureOut">
              <a:rPr lang="ar-IQ" smtClean="0"/>
              <a:t>26/07/1440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56FE1-84DB-42E5-AAA6-956BC147B4C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4984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2808F-1F1B-4FC7-B124-B23A6D6F4D0C}" type="datetimeFigureOut">
              <a:rPr lang="ar-IQ" smtClean="0"/>
              <a:t>26/07/1440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56FE1-84DB-42E5-AAA6-956BC147B4C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00334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2808F-1F1B-4FC7-B124-B23A6D6F4D0C}" type="datetimeFigureOut">
              <a:rPr lang="ar-IQ" smtClean="0"/>
              <a:t>26/07/1440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56FE1-84DB-42E5-AAA6-956BC147B4C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05786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2808F-1F1B-4FC7-B124-B23A6D6F4D0C}" type="datetimeFigureOut">
              <a:rPr lang="ar-IQ" smtClean="0"/>
              <a:t>26/07/1440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56FE1-84DB-42E5-AAA6-956BC147B4C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41788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2808F-1F1B-4FC7-B124-B23A6D6F4D0C}" type="datetimeFigureOut">
              <a:rPr lang="ar-IQ" smtClean="0"/>
              <a:t>26/07/1440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56FE1-84DB-42E5-AAA6-956BC147B4C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57020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2808F-1F1B-4FC7-B124-B23A6D6F4D0C}" type="datetimeFigureOut">
              <a:rPr lang="ar-IQ" smtClean="0"/>
              <a:t>26/07/1440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56FE1-84DB-42E5-AAA6-956BC147B4C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03989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2808F-1F1B-4FC7-B124-B23A6D6F4D0C}" type="datetimeFigureOut">
              <a:rPr lang="ar-IQ" smtClean="0"/>
              <a:t>26/07/1440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56FE1-84DB-42E5-AAA6-956BC147B4C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81439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2808F-1F1B-4FC7-B124-B23A6D6F4D0C}" type="datetimeFigureOut">
              <a:rPr lang="ar-IQ" smtClean="0"/>
              <a:t>26/07/1440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56FE1-84DB-42E5-AAA6-956BC147B4C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28063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2808F-1F1B-4FC7-B124-B23A6D6F4D0C}" type="datetimeFigureOut">
              <a:rPr lang="ar-IQ" smtClean="0"/>
              <a:t>26/07/1440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56FE1-84DB-42E5-AAA6-956BC147B4C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3149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2808F-1F1B-4FC7-B124-B23A6D6F4D0C}" type="datetimeFigureOut">
              <a:rPr lang="ar-IQ" smtClean="0"/>
              <a:t>26/07/1440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56FE1-84DB-42E5-AAA6-956BC147B4C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19589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2808F-1F1B-4FC7-B124-B23A6D6F4D0C}" type="datetimeFigureOut">
              <a:rPr lang="ar-IQ" smtClean="0"/>
              <a:t>26/07/1440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56FE1-84DB-42E5-AAA6-956BC147B4C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82650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2808F-1F1B-4FC7-B124-B23A6D6F4D0C}" type="datetimeFigureOut">
              <a:rPr lang="ar-IQ" smtClean="0"/>
              <a:t>26/07/1440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56FE1-84DB-42E5-AAA6-956BC147B4C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27440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296143"/>
          </a:xfrm>
        </p:spPr>
        <p:txBody>
          <a:bodyPr/>
          <a:lstStyle/>
          <a:p>
            <a:r>
              <a:rPr lang="ar-IQ" dirty="0" smtClean="0"/>
              <a:t>مبادى الديمقراطية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39552" y="1412776"/>
            <a:ext cx="8352928" cy="5256584"/>
          </a:xfrm>
        </p:spPr>
        <p:txBody>
          <a:bodyPr>
            <a:noAutofit/>
          </a:bodyPr>
          <a:lstStyle/>
          <a:p>
            <a:pPr algn="r"/>
            <a:r>
              <a:rPr lang="ar-IQ" sz="2800" dirty="0" smtClean="0">
                <a:solidFill>
                  <a:srgbClr val="92D050"/>
                </a:solidFill>
              </a:rPr>
              <a:t>1-الشعب صاحب السيادة ومصدر السلطات.</a:t>
            </a:r>
          </a:p>
          <a:p>
            <a:pPr algn="r"/>
            <a:r>
              <a:rPr lang="ar-IQ" sz="2800" dirty="0" smtClean="0">
                <a:solidFill>
                  <a:srgbClr val="92D050"/>
                </a:solidFill>
              </a:rPr>
              <a:t>2-انبثاق السلطات بواسطة الانتخابات.</a:t>
            </a:r>
          </a:p>
          <a:p>
            <a:pPr algn="r"/>
            <a:r>
              <a:rPr lang="ar-IQ" sz="2800" dirty="0" smtClean="0">
                <a:solidFill>
                  <a:srgbClr val="92D050"/>
                </a:solidFill>
              </a:rPr>
              <a:t>3-الاقرار للأغلبية بان تحكم وللأقلية بان تعارض.</a:t>
            </a:r>
          </a:p>
          <a:p>
            <a:pPr algn="r"/>
            <a:r>
              <a:rPr lang="ar-IQ" sz="2800" dirty="0" smtClean="0">
                <a:solidFill>
                  <a:srgbClr val="92D050"/>
                </a:solidFill>
              </a:rPr>
              <a:t>4-التعددية الحزبية.</a:t>
            </a:r>
          </a:p>
          <a:p>
            <a:pPr algn="r"/>
            <a:r>
              <a:rPr lang="ar-IQ" sz="2800" dirty="0" smtClean="0">
                <a:solidFill>
                  <a:srgbClr val="92D050"/>
                </a:solidFill>
              </a:rPr>
              <a:t>5-التداول السلمي للسلطة.</a:t>
            </a:r>
          </a:p>
          <a:p>
            <a:pPr algn="r"/>
            <a:r>
              <a:rPr lang="ar-IQ" sz="2800" dirty="0" smtClean="0">
                <a:solidFill>
                  <a:srgbClr val="92D050"/>
                </a:solidFill>
              </a:rPr>
              <a:t>6-مراقبة الحكام وممارسة التأثير عليهم .</a:t>
            </a:r>
          </a:p>
          <a:p>
            <a:pPr algn="r"/>
            <a:r>
              <a:rPr lang="ar-IQ" sz="2800" dirty="0" smtClean="0">
                <a:solidFill>
                  <a:srgbClr val="92D050"/>
                </a:solidFill>
              </a:rPr>
              <a:t>7-فصل السلطات .</a:t>
            </a:r>
          </a:p>
          <a:p>
            <a:pPr algn="r"/>
            <a:r>
              <a:rPr lang="ar-IQ" sz="2800" dirty="0" smtClean="0">
                <a:solidFill>
                  <a:srgbClr val="92D050"/>
                </a:solidFill>
              </a:rPr>
              <a:t>8-ضمان حريات المعتقد والتعبير والعمل النقابي </a:t>
            </a:r>
          </a:p>
          <a:p>
            <a:pPr algn="r"/>
            <a:r>
              <a:rPr lang="ar-IQ" sz="2800" dirty="0" smtClean="0">
                <a:solidFill>
                  <a:srgbClr val="92D050"/>
                </a:solidFill>
              </a:rPr>
              <a:t>9-حفظ مصالح الضعفاء.</a:t>
            </a:r>
          </a:p>
          <a:p>
            <a:pPr algn="r"/>
            <a:r>
              <a:rPr lang="ar-IQ" sz="2800" dirty="0" smtClean="0">
                <a:solidFill>
                  <a:srgbClr val="92D050"/>
                </a:solidFill>
              </a:rPr>
              <a:t>10-احترام حقوق الانسان </a:t>
            </a:r>
          </a:p>
          <a:p>
            <a:pPr algn="r"/>
            <a:endParaRPr lang="ar-IQ" sz="28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70517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50</Words>
  <Application>Microsoft Office PowerPoint</Application>
  <PresentationFormat>عرض على الشاشة (3:4)‏</PresentationFormat>
  <Paragraphs>11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مبادى الديمقراطية 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مبادى الديمقراطية </dc:title>
  <dc:creator>DR.Ahmed Saker 2O11</dc:creator>
  <cp:lastModifiedBy>DR.Ahmed Saker 2O11</cp:lastModifiedBy>
  <cp:revision>1</cp:revision>
  <dcterms:created xsi:type="dcterms:W3CDTF">2019-04-01T20:21:19Z</dcterms:created>
  <dcterms:modified xsi:type="dcterms:W3CDTF">2019-04-01T20:23:56Z</dcterms:modified>
</cp:coreProperties>
</file>