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1" name="Rectangle 10"/>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 name="Subtitle 2"/>
          <p:cNvSpPr>
            <a:spLocks noGrp="1"/>
          </p:cNvSpPr>
          <p:nvPr>
            <p:ph type="subTitle" idx="1"/>
          </p:nvPr>
        </p:nvSpPr>
        <p:spPr>
          <a:xfrm>
            <a:off x="3743323" y="3721473"/>
            <a:ext cx="5120640" cy="1581150"/>
          </a:xfrm>
        </p:spPr>
        <p:txBody>
          <a:bodyPr>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lvl1pPr>
              <a:defRPr>
                <a:solidFill>
                  <a:schemeClr val="bg2"/>
                </a:solidFill>
              </a:defRPr>
            </a:lvl1pPr>
          </a:lstStyle>
          <a:p>
            <a:fld id="{1B8ABB09-4A1D-463E-8065-109CC2B7EFAA}" type="datetimeFigureOut">
              <a:rPr lang="ar-SA" smtClean="0"/>
              <a:t>12/01/1441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a:xfrm>
            <a:off x="7991475" y="6429375"/>
            <a:ext cx="876300" cy="292100"/>
          </a:xfrm>
        </p:spPr>
        <p:txBody>
          <a:bodyPr/>
          <a:lstStyle/>
          <a:p>
            <a:fld id="{0B34F065-1154-456A-91E3-76DE8E75E17B}" type="slidenum">
              <a:rPr lang="ar-SA" smtClean="0"/>
              <a:t>‹#›</a:t>
            </a:fld>
            <a:endParaRPr lang="ar-SA"/>
          </a:p>
        </p:txBody>
      </p:sp>
      <p:sp>
        <p:nvSpPr>
          <p:cNvPr id="9"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Title 9"/>
          <p:cNvSpPr>
            <a:spLocks noGrp="1"/>
          </p:cNvSpPr>
          <p:nvPr>
            <p:ph type="title"/>
          </p:nvPr>
        </p:nvSpPr>
        <p:spPr>
          <a:xfrm>
            <a:off x="3739896" y="1417320"/>
            <a:ext cx="5120640" cy="2304288"/>
          </a:xfrm>
        </p:spPr>
        <p:txBody>
          <a:bodyPr>
            <a:normAutofit/>
          </a:bodyPr>
          <a:lstStyle>
            <a:lvl1pPr>
              <a:defRPr sz="4000" cap="all" baseline="0"/>
            </a:lvl1pPr>
          </a:lstStyle>
          <a:p>
            <a:r>
              <a:rPr lang="ar-SA" smtClean="0"/>
              <a:t>انقر لتحرير نمط العنوان الرئيسي</a:t>
            </a:r>
            <a:endParaRPr lang="en-US" dirty="0"/>
          </a:p>
        </p:txBody>
      </p:sp>
      <p:sp>
        <p:nvSpPr>
          <p:cNvPr id="13"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12/01/1441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12/01/1441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9" name="Freeform 8"/>
          <p:cNvSpPr>
            <a:spLocks noChangeAspect="1" noEditPoints="1"/>
          </p:cNvSpPr>
          <p:nvPr/>
        </p:nvSpPr>
        <p:spPr bwMode="auto">
          <a:xfrm>
            <a:off x="5489634" y="0"/>
            <a:ext cx="3393768" cy="6858000"/>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2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12/01/1441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25" name="Title Placeholder 1"/>
          <p:cNvSpPr>
            <a:spLocks noGrp="1"/>
          </p:cNvSpPr>
          <p:nvPr>
            <p:ph type="title"/>
          </p:nvPr>
        </p:nvSpPr>
        <p:spPr>
          <a:xfrm>
            <a:off x="276225" y="228600"/>
            <a:ext cx="8591550" cy="1066801"/>
          </a:xfrm>
          <a:prstGeom prst="rect">
            <a:avLst/>
          </a:prstGeom>
        </p:spPr>
        <p:txBody>
          <a:bodyPr vert="horz" lIns="91440" tIns="45720" rIns="91440" bIns="45720" rtlCol="0" anchor="b" anchorCtr="0">
            <a:normAutofit/>
          </a:bodyPr>
          <a:lstStyle/>
          <a:p>
            <a:r>
              <a:rPr lang="ar-SA" smtClean="0"/>
              <a:t>انقر لتحرير نمط العنوان الرئيسي</a:t>
            </a:r>
            <a:endParaRPr lang="en-US" dirty="0"/>
          </a:p>
        </p:txBody>
      </p:sp>
      <p:sp>
        <p:nvSpPr>
          <p:cNvPr id="31" name="Content Placeholder 30"/>
          <p:cNvSpPr>
            <a:spLocks noGrp="1"/>
          </p:cNvSpPr>
          <p:nvPr>
            <p:ph sz="quarter" idx="13"/>
          </p:nvPr>
        </p:nvSpPr>
        <p:spPr>
          <a:xfrm>
            <a:off x="274320" y="1298448"/>
            <a:ext cx="8595360" cy="493776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9" name="Rectangle 8"/>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lvl1pPr>
              <a:defRPr>
                <a:solidFill>
                  <a:schemeClr val="bg2"/>
                </a:solidFill>
              </a:defRPr>
            </a:lvl1pPr>
          </a:lstStyle>
          <a:p>
            <a:fld id="{1B8ABB09-4A1D-463E-8065-109CC2B7EFAA}" type="datetimeFigureOut">
              <a:rPr lang="ar-SA" smtClean="0"/>
              <a:t>12/01/1441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15" name="Subtitle 2"/>
          <p:cNvSpPr>
            <a:spLocks noGrp="1"/>
          </p:cNvSpPr>
          <p:nvPr>
            <p:ph type="subTitle" idx="1"/>
          </p:nvPr>
        </p:nvSpPr>
        <p:spPr>
          <a:xfrm>
            <a:off x="3743324" y="1400174"/>
            <a:ext cx="5120640" cy="1476375"/>
          </a:xfrm>
        </p:spPr>
        <p:txBody>
          <a:bodyPr anchor="b" anchorCtr="0">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10" name="Freeform 7"/>
          <p:cNvSpPr>
            <a:spLocks noChangeAspect="1" noEditPoints="1"/>
          </p:cNvSpPr>
          <p:nvPr/>
        </p:nvSpPr>
        <p:spPr bwMode="auto">
          <a:xfrm>
            <a:off x="34289" y="136641"/>
            <a:ext cx="3326149" cy="6721359"/>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Title 11"/>
          <p:cNvSpPr>
            <a:spLocks noGrp="1"/>
          </p:cNvSpPr>
          <p:nvPr>
            <p:ph type="title"/>
          </p:nvPr>
        </p:nvSpPr>
        <p:spPr>
          <a:xfrm>
            <a:off x="3733800" y="2895599"/>
            <a:ext cx="5129543" cy="2667001"/>
          </a:xfrm>
        </p:spPr>
        <p:txBody>
          <a:bodyPr anchor="t">
            <a:normAutofit/>
          </a:bodyPr>
          <a:lstStyle>
            <a:lvl1pPr>
              <a:defRPr kumimoji="0" lang="en-US" sz="4000" b="0" i="0" u="none" strike="noStrike" kern="1200" cap="all" spc="0" normalizeH="0" baseline="0" noProof="0" dirty="0" smtClean="0">
                <a:ln>
                  <a:noFill/>
                </a:ln>
                <a:solidFill>
                  <a:schemeClr val="tx2"/>
                </a:solidFill>
                <a:effectLst/>
                <a:uLnTx/>
                <a:uFillTx/>
                <a:latin typeface="+mj-lt"/>
                <a:ea typeface="+mj-ea"/>
                <a:cs typeface="Tunga" pitchFamily="2"/>
              </a:defRPr>
            </a:lvl1pPr>
          </a:lstStyle>
          <a:p>
            <a:r>
              <a:rPr lang="ar-SA" smtClean="0"/>
              <a:t>انقر لتحرير نمط العنوان الرئيسي</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B8ABB09-4A1D-463E-8065-109CC2B7EFAA}" type="datetimeFigureOut">
              <a:rPr lang="ar-SA" smtClean="0"/>
              <a:t>12/01/1441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9"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ar-SA" smtClean="0"/>
              <a:t>انقر لتحرير نمط العنوان الرئيسي</a:t>
            </a:r>
            <a:endParaRPr lang="en-US" dirty="0"/>
          </a:p>
        </p:txBody>
      </p:sp>
      <p:sp>
        <p:nvSpPr>
          <p:cNvPr id="12" name="Content Placeholder 11"/>
          <p:cNvSpPr>
            <a:spLocks noGrp="1"/>
          </p:cNvSpPr>
          <p:nvPr>
            <p:ph sz="quarter" idx="13"/>
          </p:nvPr>
        </p:nvSpPr>
        <p:spPr>
          <a:xfrm>
            <a:off x="27622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3" name="Content Placeholder 11"/>
          <p:cNvSpPr>
            <a:spLocks noGrp="1"/>
          </p:cNvSpPr>
          <p:nvPr>
            <p:ph sz="quarter" idx="14"/>
          </p:nvPr>
        </p:nvSpPr>
        <p:spPr>
          <a:xfrm>
            <a:off x="461581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1B8ABB09-4A1D-463E-8065-109CC2B7EFAA}" type="datetimeFigureOut">
              <a:rPr lang="ar-SA" smtClean="0"/>
              <a:t>12/01/1441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
        <p:nvSpPr>
          <p:cNvPr id="1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ar-SA" smtClean="0"/>
              <a:t>انقر لتحرير نمط العنوان الرئيسي</a:t>
            </a:r>
            <a:endParaRPr lang="en-US" dirty="0"/>
          </a:p>
        </p:txBody>
      </p:sp>
      <p:sp>
        <p:nvSpPr>
          <p:cNvPr id="14" name="Content Placeholder 11"/>
          <p:cNvSpPr>
            <a:spLocks noGrp="1"/>
          </p:cNvSpPr>
          <p:nvPr>
            <p:ph sz="quarter" idx="13"/>
          </p:nvPr>
        </p:nvSpPr>
        <p:spPr>
          <a:xfrm>
            <a:off x="27622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5" name="Content Placeholder 11"/>
          <p:cNvSpPr>
            <a:spLocks noGrp="1"/>
          </p:cNvSpPr>
          <p:nvPr>
            <p:ph sz="quarter" idx="14"/>
          </p:nvPr>
        </p:nvSpPr>
        <p:spPr>
          <a:xfrm>
            <a:off x="461581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20" name="Text Placeholder 3"/>
          <p:cNvSpPr>
            <a:spLocks noGrp="1"/>
          </p:cNvSpPr>
          <p:nvPr>
            <p:ph type="body" sz="half" idx="2"/>
          </p:nvPr>
        </p:nvSpPr>
        <p:spPr>
          <a:xfrm>
            <a:off x="276225" y="1298448"/>
            <a:ext cx="4248150" cy="509587"/>
          </a:xfrm>
        </p:spPr>
        <p:txBody>
          <a:bodyPr anchor="ctr">
            <a:normAutofit/>
          </a:bodyPr>
          <a:lstStyle>
            <a:lvl1pPr marL="0" indent="0" algn="l">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21" name="Text Placeholder 3"/>
          <p:cNvSpPr>
            <a:spLocks noGrp="1"/>
          </p:cNvSpPr>
          <p:nvPr>
            <p:ph type="body" sz="half" idx="15"/>
          </p:nvPr>
        </p:nvSpPr>
        <p:spPr>
          <a:xfrm>
            <a:off x="4615815" y="1298448"/>
            <a:ext cx="4248150" cy="509587"/>
          </a:xfrm>
        </p:spPr>
        <p:txBody>
          <a:bodyPr anchor="ctr">
            <a:normAutofit/>
          </a:bodyPr>
          <a:lstStyle>
            <a:lvl1pPr marL="0" indent="0">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tx2"/>
                </a:solidFill>
              </a:defRPr>
            </a:lvl1pPr>
          </a:lstStyle>
          <a:p>
            <a:fld id="{1B8ABB09-4A1D-463E-8065-109CC2B7EFAA}" type="datetimeFigureOut">
              <a:rPr lang="ar-SA" smtClean="0"/>
              <a:t>12/01/1441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
        <p:nvSpPr>
          <p:cNvPr id="17"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ar-SA" smtClean="0"/>
              <a:t>انقر لتحرير نمط العنوان الرئيسي</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12/01/1441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8" name="Rectangle 7"/>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lvl1pPr>
              <a:defRPr>
                <a:solidFill>
                  <a:schemeClr val="bg2"/>
                </a:solidFill>
              </a:defRPr>
            </a:lvl1pPr>
          </a:lstStyle>
          <a:p>
            <a:fld id="{1B8ABB09-4A1D-463E-8065-109CC2B7EFAA}" type="datetimeFigureOut">
              <a:rPr lang="ar-SA" smtClean="0"/>
              <a:t>12/01/1441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9" name="Title Placeholder 1"/>
          <p:cNvSpPr>
            <a:spLocks noGrp="1"/>
          </p:cNvSpPr>
          <p:nvPr>
            <p:ph type="title"/>
          </p:nvPr>
        </p:nvSpPr>
        <p:spPr>
          <a:xfrm>
            <a:off x="276225" y="228601"/>
            <a:ext cx="2834640" cy="1298448"/>
          </a:xfrm>
          <a:prstGeom prst="rect">
            <a:avLst/>
          </a:prstGeom>
        </p:spPr>
        <p:txBody>
          <a:bodyPr vert="horz" lIns="91440" tIns="45720" rIns="91440" bIns="45720" rtlCol="0" anchor="b" anchorCtr="0">
            <a:normAutofit/>
          </a:bodyPr>
          <a:lstStyle>
            <a:lvl1pPr>
              <a:defRPr sz="2400">
                <a:solidFill>
                  <a:schemeClr val="bg2"/>
                </a:solidFill>
              </a:defRPr>
            </a:lvl1pPr>
          </a:lstStyle>
          <a:p>
            <a:r>
              <a:rPr lang="ar-SA" smtClean="0"/>
              <a:t>انقر لتحرير نمط العنوان الرئيسي</a:t>
            </a:r>
            <a:endParaRPr lang="en-US" dirty="0"/>
          </a:p>
        </p:txBody>
      </p:sp>
      <p:sp>
        <p:nvSpPr>
          <p:cNvPr id="10" name="Content Placeholder 11"/>
          <p:cNvSpPr>
            <a:spLocks noGrp="1"/>
          </p:cNvSpPr>
          <p:nvPr>
            <p:ph sz="quarter" idx="14"/>
          </p:nvPr>
        </p:nvSpPr>
        <p:spPr>
          <a:xfrm>
            <a:off x="3775935" y="533400"/>
            <a:ext cx="5063266" cy="5702808"/>
          </a:xfrm>
        </p:spPr>
        <p:txBody>
          <a:bodyPr>
            <a:normAutofit/>
          </a:bodyPr>
          <a:lstStyle>
            <a:lvl1pPr>
              <a:defRPr sz="2000"/>
            </a:lvl1pPr>
            <a:lvl2pPr>
              <a:defRPr sz="1800"/>
            </a:lvl2pPr>
            <a:lvl3pPr>
              <a:defRPr sz="16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Text Placeholder 3"/>
          <p:cNvSpPr>
            <a:spLocks noGrp="1"/>
          </p:cNvSpPr>
          <p:nvPr>
            <p:ph type="body" sz="half" idx="2"/>
          </p:nvPr>
        </p:nvSpPr>
        <p:spPr>
          <a:xfrm>
            <a:off x="276224" y="1539240"/>
            <a:ext cx="2834640" cy="4709160"/>
          </a:xfrm>
        </p:spPr>
        <p:txBody>
          <a:bodyPr>
            <a:normAutofit/>
          </a:bodyPr>
          <a:lstStyle>
            <a:lvl1pPr marL="0" indent="0">
              <a:buNone/>
              <a:defRPr lang="en-US" sz="1600" b="0" i="0" kern="1200" cap="none" spc="30" baseline="0" dirty="0" smtClean="0">
                <a:solidFill>
                  <a:schemeClr val="bg2"/>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600"/>
              </a:spcBef>
              <a:spcAft>
                <a:spcPts val="0"/>
              </a:spcAft>
              <a:buClr>
                <a:schemeClr val="accent1"/>
              </a:buClr>
              <a:buFont typeface="Arial" pitchFamily="34" charset="0"/>
              <a:buNone/>
            </a:pPr>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13" name="Rectangle 12"/>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3409950" y="0"/>
            <a:ext cx="5734050" cy="6858000"/>
          </a:xfrm>
        </p:spPr>
        <p:txBody>
          <a:bodyPr anchor="ctr" anchorCtr="0"/>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5" name="Date Placeholder 4"/>
          <p:cNvSpPr>
            <a:spLocks noGrp="1"/>
          </p:cNvSpPr>
          <p:nvPr>
            <p:ph type="dt" sz="half" idx="10"/>
          </p:nvPr>
        </p:nvSpPr>
        <p:spPr/>
        <p:txBody>
          <a:bodyPr/>
          <a:lstStyle>
            <a:lvl1pPr>
              <a:defRPr>
                <a:solidFill>
                  <a:schemeClr val="bg2"/>
                </a:solidFill>
              </a:defRPr>
            </a:lvl1pPr>
          </a:lstStyle>
          <a:p>
            <a:fld id="{1B8ABB09-4A1D-463E-8065-109CC2B7EFAA}" type="datetimeFigureOut">
              <a:rPr lang="ar-SA" smtClean="0"/>
              <a:t>12/01/1441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21" name="Title Placeholder 1"/>
          <p:cNvSpPr>
            <a:spLocks noGrp="1"/>
          </p:cNvSpPr>
          <p:nvPr>
            <p:ph type="title"/>
          </p:nvPr>
        </p:nvSpPr>
        <p:spPr>
          <a:xfrm>
            <a:off x="276224" y="228600"/>
            <a:ext cx="2834640" cy="1295399"/>
          </a:xfrm>
          <a:prstGeom prst="rect">
            <a:avLst/>
          </a:prstGeom>
        </p:spPr>
        <p:txBody>
          <a:bodyPr vert="horz" lIns="91440" tIns="45720" rIns="91440" bIns="45720" rtlCol="0" anchor="b" anchorCtr="0">
            <a:normAutofit/>
          </a:bodyPr>
          <a:lstStyle>
            <a:lvl1pPr>
              <a:defRPr sz="2400">
                <a:solidFill>
                  <a:schemeClr val="bg2"/>
                </a:solidFill>
              </a:defRPr>
            </a:lvl1pPr>
          </a:lstStyle>
          <a:p>
            <a:r>
              <a:rPr lang="ar-SA" smtClean="0"/>
              <a:t>انقر لتحرير نمط العنوان الرئيسي</a:t>
            </a:r>
            <a:endParaRPr lang="en-US" dirty="0"/>
          </a:p>
        </p:txBody>
      </p:sp>
      <p:sp>
        <p:nvSpPr>
          <p:cNvPr id="25" name="Text Placeholder 24"/>
          <p:cNvSpPr>
            <a:spLocks noGrp="1"/>
          </p:cNvSpPr>
          <p:nvPr>
            <p:ph type="body" sz="quarter" idx="13"/>
          </p:nvPr>
        </p:nvSpPr>
        <p:spPr>
          <a:xfrm>
            <a:off x="274320" y="1536192"/>
            <a:ext cx="2834640" cy="4712208"/>
          </a:xfrm>
        </p:spPr>
        <p:txBody>
          <a:bodyPr>
            <a:normAutofit/>
          </a:bodyPr>
          <a:lstStyle>
            <a:lvl1pPr marL="0" indent="0">
              <a:buNone/>
              <a:defRPr sz="1600">
                <a:solidFill>
                  <a:schemeClr val="bg2"/>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76225" y="1295400"/>
            <a:ext cx="8591550" cy="4933949"/>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276225" y="6429375"/>
            <a:ext cx="2133600" cy="292100"/>
          </a:xfrm>
          <a:prstGeom prst="rect">
            <a:avLst/>
          </a:prstGeom>
        </p:spPr>
        <p:txBody>
          <a:bodyPr vert="horz" lIns="91440" tIns="45720" rIns="91440" bIns="45720" rtlCol="0" anchor="ctr">
            <a:normAutofit/>
          </a:bodyPr>
          <a:lstStyle>
            <a:lvl1pPr algn="l">
              <a:defRPr sz="1050" b="1">
                <a:solidFill>
                  <a:schemeClr val="tx2"/>
                </a:solidFill>
              </a:defRPr>
            </a:lvl1pPr>
          </a:lstStyle>
          <a:p>
            <a:fld id="{1B8ABB09-4A1D-463E-8065-109CC2B7EFAA}" type="datetimeFigureOut">
              <a:rPr lang="ar-SA" smtClean="0"/>
              <a:t>12/01/1441</a:t>
            </a:fld>
            <a:endParaRPr lang="ar-SA"/>
          </a:p>
        </p:txBody>
      </p:sp>
      <p:sp>
        <p:nvSpPr>
          <p:cNvPr id="5" name="Footer Placeholder 4"/>
          <p:cNvSpPr>
            <a:spLocks noGrp="1"/>
          </p:cNvSpPr>
          <p:nvPr>
            <p:ph type="ftr" sz="quarter" idx="3"/>
          </p:nvPr>
        </p:nvSpPr>
        <p:spPr>
          <a:xfrm>
            <a:off x="3743324" y="6429375"/>
            <a:ext cx="4086225" cy="292100"/>
          </a:xfrm>
          <a:prstGeom prst="rect">
            <a:avLst/>
          </a:prstGeom>
        </p:spPr>
        <p:txBody>
          <a:bodyPr vert="horz" lIns="91440" tIns="45720" rIns="91440" bIns="45720" rtlCol="0" anchor="ctr">
            <a:normAutofit/>
          </a:bodyPr>
          <a:lstStyle>
            <a:lvl1pPr algn="l">
              <a:defRPr sz="1050" b="1">
                <a:solidFill>
                  <a:schemeClr val="tx2"/>
                </a:solidFill>
              </a:defRPr>
            </a:lvl1pPr>
          </a:lstStyle>
          <a:p>
            <a:endParaRPr lang="ar-SA"/>
          </a:p>
        </p:txBody>
      </p:sp>
      <p:sp>
        <p:nvSpPr>
          <p:cNvPr id="6" name="Slide Number Placeholder 5"/>
          <p:cNvSpPr>
            <a:spLocks noGrp="1"/>
          </p:cNvSpPr>
          <p:nvPr>
            <p:ph type="sldNum" sz="quarter" idx="4"/>
          </p:nvPr>
        </p:nvSpPr>
        <p:spPr>
          <a:xfrm>
            <a:off x="7991475" y="6429375"/>
            <a:ext cx="876300" cy="292100"/>
          </a:xfrm>
          <a:prstGeom prst="rect">
            <a:avLst/>
          </a:prstGeom>
        </p:spPr>
        <p:txBody>
          <a:bodyPr vert="horz" lIns="91440" tIns="45720" rIns="91440" bIns="45720" rtlCol="0" anchor="ctr">
            <a:normAutofit/>
          </a:bodyPr>
          <a:lstStyle>
            <a:lvl1pPr algn="r">
              <a:defRPr sz="1600" b="1">
                <a:solidFill>
                  <a:schemeClr val="tx2"/>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ts val="400"/>
        </a:spcBef>
        <a:buNone/>
        <a:defRPr sz="3600" b="0" kern="1200" cap="none" spc="0" baseline="0">
          <a:solidFill>
            <a:schemeClr val="tx2"/>
          </a:solidFill>
          <a:latin typeface="+mj-lt"/>
          <a:ea typeface="+mj-ea"/>
          <a:cs typeface="Tunga" pitchFamily="2"/>
        </a:defRPr>
      </a:lvl1pPr>
    </p:titleStyle>
    <p:bodyStyle>
      <a:lvl1pPr marL="171450" indent="-173736" algn="r" defTabSz="914400" rtl="1" eaLnBrk="1" latinLnBrk="0" hangingPunct="1">
        <a:spcBef>
          <a:spcPts val="600"/>
        </a:spcBef>
        <a:spcAft>
          <a:spcPts val="0"/>
        </a:spcAft>
        <a:buClr>
          <a:schemeClr val="accent1"/>
        </a:buClr>
        <a:buFont typeface="Arial" pitchFamily="34" charset="0"/>
        <a:buChar char="•"/>
        <a:defRPr sz="2200" b="0" i="0" kern="1200" cap="none" spc="30" baseline="0">
          <a:solidFill>
            <a:schemeClr val="tx2"/>
          </a:solidFill>
          <a:latin typeface="+mn-lt"/>
          <a:ea typeface="+mn-ea"/>
          <a:cs typeface="Tahoma" pitchFamily="34" charset="0"/>
        </a:defRPr>
      </a:lvl1pPr>
      <a:lvl2pPr marL="344488" indent="-173736" algn="r" defTabSz="914400" rtl="1" eaLnBrk="1" latinLnBrk="0" hangingPunct="1">
        <a:spcBef>
          <a:spcPts val="600"/>
        </a:spcBef>
        <a:buClr>
          <a:schemeClr val="accent1"/>
        </a:buClr>
        <a:buFont typeface="Arial" pitchFamily="34" charset="0"/>
        <a:buChar char="•"/>
        <a:defRPr sz="2000" kern="1200">
          <a:solidFill>
            <a:schemeClr val="tx2"/>
          </a:solidFill>
          <a:latin typeface="+mn-lt"/>
          <a:ea typeface="+mn-ea"/>
          <a:cs typeface="Tahoma" pitchFamily="34" charset="0"/>
        </a:defRPr>
      </a:lvl2pPr>
      <a:lvl3pPr marL="515938" indent="-173736" algn="r" defTabSz="914400" rtl="1" eaLnBrk="1" latinLnBrk="0" hangingPunct="1">
        <a:spcBef>
          <a:spcPts val="600"/>
        </a:spcBef>
        <a:buClr>
          <a:schemeClr val="accent1"/>
        </a:buClr>
        <a:buFont typeface="Arial" pitchFamily="34" charset="0"/>
        <a:buChar char="•"/>
        <a:defRPr sz="1800" kern="1200">
          <a:solidFill>
            <a:schemeClr val="tx2"/>
          </a:solidFill>
          <a:latin typeface="+mn-lt"/>
          <a:ea typeface="+mn-ea"/>
          <a:cs typeface="Tahoma" pitchFamily="34" charset="0"/>
        </a:defRPr>
      </a:lvl3pPr>
      <a:lvl4pPr marL="688975" indent="-173736" algn="r" defTabSz="914400" rtl="1" eaLnBrk="1" latinLnBrk="0" hangingPunct="1">
        <a:spcBef>
          <a:spcPts val="600"/>
        </a:spcBef>
        <a:buClr>
          <a:schemeClr val="accent1"/>
        </a:buClr>
        <a:buFont typeface="Arial" pitchFamily="34" charset="0"/>
        <a:buChar char="•"/>
        <a:defRPr sz="1600" kern="1200">
          <a:solidFill>
            <a:schemeClr val="tx2"/>
          </a:solidFill>
          <a:latin typeface="+mn-lt"/>
          <a:ea typeface="+mn-ea"/>
          <a:cs typeface="Tahoma" pitchFamily="34" charset="0"/>
        </a:defRPr>
      </a:lvl4pPr>
      <a:lvl5pPr marL="860425" indent="-173736" algn="r" defTabSz="914400" rtl="1" eaLnBrk="1" latinLnBrk="0" hangingPunct="1">
        <a:spcBef>
          <a:spcPts val="600"/>
        </a:spcBef>
        <a:buClr>
          <a:schemeClr val="accent1"/>
        </a:buClr>
        <a:buFont typeface="Arial" pitchFamily="34" charset="0"/>
        <a:buChar char="•"/>
        <a:defRPr sz="1600" kern="1200" baseline="0">
          <a:solidFill>
            <a:schemeClr val="tx2"/>
          </a:solidFill>
          <a:latin typeface="+mn-lt"/>
          <a:ea typeface="+mn-ea"/>
          <a:cs typeface="Tahoma" pitchFamily="34" charset="0"/>
        </a:defRPr>
      </a:lvl5pPr>
      <a:lvl6pPr marL="105156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123444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141732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8pPr>
      <a:lvl9pPr marL="160020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739896" y="548680"/>
            <a:ext cx="5120640" cy="3172928"/>
          </a:xfrm>
        </p:spPr>
        <p:txBody>
          <a:bodyPr>
            <a:normAutofit/>
          </a:bodyPr>
          <a:lstStyle/>
          <a:p>
            <a:pPr algn="ctr"/>
            <a:r>
              <a:rPr lang="ar-IQ" sz="8000" dirty="0" smtClean="0">
                <a:latin typeface="Traditional Arabic" pitchFamily="18" charset="-78"/>
                <a:cs typeface="Traditional Arabic" pitchFamily="18" charset="-78"/>
              </a:rPr>
              <a:t>صعوبات القراءة </a:t>
            </a:r>
            <a:br>
              <a:rPr lang="ar-IQ" sz="8000" dirty="0" smtClean="0">
                <a:latin typeface="Traditional Arabic" pitchFamily="18" charset="-78"/>
                <a:cs typeface="Traditional Arabic" pitchFamily="18" charset="-78"/>
              </a:rPr>
            </a:br>
            <a:r>
              <a:rPr lang="ar-IQ" sz="8000" dirty="0" smtClean="0">
                <a:latin typeface="Traditional Arabic" pitchFamily="18" charset="-78"/>
                <a:cs typeface="Traditional Arabic" pitchFamily="18" charset="-78"/>
              </a:rPr>
              <a:t>واساليب علاجها </a:t>
            </a:r>
            <a:endParaRPr lang="ar-IQ" sz="80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1665321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IQ" dirty="0"/>
              <a:t>أولا : مفهوم صعوبات القراءة </a:t>
            </a:r>
            <a:br>
              <a:rPr lang="ar-IQ" dirty="0"/>
            </a:br>
            <a:endParaRPr lang="ar-IQ" dirty="0"/>
          </a:p>
        </p:txBody>
      </p:sp>
      <p:sp>
        <p:nvSpPr>
          <p:cNvPr id="3" name="عنصر نائب للمحتوى 2"/>
          <p:cNvSpPr>
            <a:spLocks noGrp="1"/>
          </p:cNvSpPr>
          <p:nvPr>
            <p:ph sz="quarter" idx="13"/>
          </p:nvPr>
        </p:nvSpPr>
        <p:spPr/>
        <p:txBody>
          <a:bodyPr/>
          <a:lstStyle/>
          <a:p>
            <a:r>
              <a:rPr lang="ar-IQ" dirty="0" smtClean="0"/>
              <a:t>ـ </a:t>
            </a:r>
            <a:r>
              <a:rPr lang="ar-IQ" dirty="0"/>
              <a:t>نعني بصعوبات القراءة ,وجود مشكلة في التحصيل الأكاديمي الدراسي في مادة اللغة العربية وبالتحديد في القراءة والكتابة، مما ينتج عنه حصول التلميذ على معدل أقل عن المعدل الطبيعي المتوقع مقارنة بمن هم في سنه .  </a:t>
            </a:r>
          </a:p>
          <a:p>
            <a:r>
              <a:rPr lang="ar-IQ" dirty="0"/>
              <a:t>ـ و في تعريف أخر يقصد بها ضعف أو قصور القدرة في التعرف على الحروف و الكلمات و الجمل و الفهم القرائي لمعاني و مضامين النصوص القرائية .  </a:t>
            </a:r>
          </a:p>
          <a:p>
            <a:r>
              <a:rPr lang="ar-IQ" dirty="0"/>
              <a:t>- تعريف قسم التربية والعلوم (</a:t>
            </a:r>
            <a:r>
              <a:rPr lang="en-US" dirty="0"/>
              <a:t>The department of Education and Science, in the </a:t>
            </a:r>
            <a:r>
              <a:rPr lang="en-US" dirty="0" err="1"/>
              <a:t>Tizard</a:t>
            </a:r>
            <a:r>
              <a:rPr lang="en-US" dirty="0"/>
              <a:t> Report 1972) </a:t>
            </a:r>
            <a:r>
              <a:rPr lang="ar-IQ" dirty="0"/>
              <a:t>والذي استخدم في مصطلح صعوبات القراءة الخاصة لوصف الصعوبات التي تواجهها مجموعة من الأطفال الذين تقع قدراتهم في القراءة في مستوى اقل من مستوى قدراتهم الأخرى </a:t>
            </a:r>
            <a:r>
              <a:rPr lang="en-US" dirty="0" smtClean="0"/>
              <a:t>Leonora </a:t>
            </a:r>
            <a:r>
              <a:rPr lang="en-US" dirty="0"/>
              <a:t>Harding 1986</a:t>
            </a:r>
            <a:r>
              <a:rPr lang="en-US" dirty="0" smtClean="0"/>
              <a:t>).</a:t>
            </a:r>
            <a:r>
              <a:rPr lang="ar-IQ" dirty="0" smtClean="0"/>
              <a:t>)</a:t>
            </a:r>
            <a:endParaRPr lang="en-US" dirty="0"/>
          </a:p>
          <a:p>
            <a:endParaRPr lang="ar-IQ" dirty="0"/>
          </a:p>
        </p:txBody>
      </p:sp>
    </p:spTree>
    <p:extLst>
      <p:ext uri="{BB962C8B-B14F-4D97-AF65-F5344CB8AC3E}">
        <p14:creationId xmlns:p14="http://schemas.microsoft.com/office/powerpoint/2010/main" val="3137463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p:txBody>
          <a:bodyPr>
            <a:normAutofit/>
          </a:bodyPr>
          <a:lstStyle/>
          <a:p>
            <a:r>
              <a:rPr lang="ar-IQ" dirty="0" smtClean="0"/>
              <a:t>(</a:t>
            </a:r>
            <a:r>
              <a:rPr lang="en-US" dirty="0"/>
              <a:t>Rea Reason and </a:t>
            </a:r>
            <a:r>
              <a:rPr lang="en-US" dirty="0" err="1"/>
              <a:t>Ren</a:t>
            </a:r>
            <a:r>
              <a:rPr lang="en-US" dirty="0"/>
              <a:t> Boot 1994) </a:t>
            </a:r>
            <a:r>
              <a:rPr lang="ar-IQ" dirty="0" smtClean="0"/>
              <a:t>) حيث </a:t>
            </a:r>
            <a:r>
              <a:rPr lang="ar-IQ" dirty="0"/>
              <a:t>يعرف كل منهما صعوبات القراءة الخاصة بأنها القصور الواضح والمستمر في القدرة على التقدم في قراءة الكلمات المطبوعة بحيث يحول بطء تقدم الطفل في منطقتي الصوتيات والطلاقة دون دخول ووصول الطفل إلى منطقة فهم المعنى.</a:t>
            </a:r>
          </a:p>
          <a:p>
            <a:endParaRPr lang="ar-IQ" dirty="0"/>
          </a:p>
          <a:p>
            <a:r>
              <a:rPr lang="ar-IQ" dirty="0"/>
              <a:t> </a:t>
            </a:r>
            <a:r>
              <a:rPr lang="ar-IQ" dirty="0" smtClean="0"/>
              <a:t>- </a:t>
            </a:r>
            <a:r>
              <a:rPr lang="en-US" dirty="0" err="1" smtClean="0"/>
              <a:t>Tizard</a:t>
            </a:r>
            <a:r>
              <a:rPr lang="en-US" dirty="0" smtClean="0"/>
              <a:t> </a:t>
            </a:r>
            <a:r>
              <a:rPr lang="en-US" dirty="0"/>
              <a:t>and </a:t>
            </a:r>
            <a:r>
              <a:rPr lang="en-US" dirty="0" err="1"/>
              <a:t>Whitmor</a:t>
            </a:r>
            <a:r>
              <a:rPr lang="en-US" dirty="0"/>
              <a:t> 1970) </a:t>
            </a:r>
            <a:r>
              <a:rPr lang="ar-IQ" dirty="0" smtClean="0"/>
              <a:t>) :حيث </a:t>
            </a:r>
            <a:r>
              <a:rPr lang="ar-IQ" dirty="0"/>
              <a:t>يعرفان الطفل ذو صعوبات القراءة الخاصة على انه ذلك الطفل الذي يقل مستوى القراءة لديه بمقدار سنتين وأربعة شهور عن المستوى المتوقع له بالنسبة لعمره أو لمستوى ذكائه.</a:t>
            </a:r>
          </a:p>
          <a:p>
            <a:r>
              <a:rPr lang="ar-IQ" dirty="0"/>
              <a:t> - </a:t>
            </a:r>
            <a:r>
              <a:rPr lang="ar-IQ" dirty="0" smtClean="0"/>
              <a:t>(</a:t>
            </a:r>
            <a:r>
              <a:rPr lang="ar-IQ" dirty="0"/>
              <a:t>رأفت رخا السيد </a:t>
            </a:r>
            <a:r>
              <a:rPr lang="ar-IQ" dirty="0" smtClean="0"/>
              <a:t>2003)</a:t>
            </a:r>
            <a:endParaRPr lang="ar-IQ" dirty="0"/>
          </a:p>
          <a:p>
            <a:r>
              <a:rPr lang="ar-IQ" dirty="0"/>
              <a:t>" الطفل ذو صعوبة تعلم القراءة هو ذلك الطفل الذي يقع مستوى أدائه في اختبار الغلق باستخدام مؤشرات السياق فأقل والذي تقع مدى درجاته الخام ما بين الدرجة (1) والدرجة (20) </a:t>
            </a:r>
          </a:p>
          <a:p>
            <a:endParaRPr lang="ar-IQ" dirty="0"/>
          </a:p>
        </p:txBody>
      </p:sp>
    </p:spTree>
    <p:extLst>
      <p:ext uri="{BB962C8B-B14F-4D97-AF65-F5344CB8AC3E}">
        <p14:creationId xmlns:p14="http://schemas.microsoft.com/office/powerpoint/2010/main" val="844006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a:ea typeface="Times New Roman"/>
                <a:cs typeface="Times New Roman"/>
              </a:rPr>
              <a:t>أنواع صعوبات القراءة</a:t>
            </a:r>
            <a:r>
              <a:rPr lang="en-US" sz="1800" dirty="0">
                <a:solidFill>
                  <a:srgbClr val="333333"/>
                </a:solidFill>
                <a:latin typeface="Tahoma"/>
                <a:ea typeface="Times New Roman"/>
              </a:rPr>
              <a:t> </a:t>
            </a:r>
            <a:endParaRPr lang="ar-IQ" dirty="0"/>
          </a:p>
        </p:txBody>
      </p:sp>
      <p:sp>
        <p:nvSpPr>
          <p:cNvPr id="3" name="عنصر نائب للمحتوى 2"/>
          <p:cNvSpPr>
            <a:spLocks noGrp="1"/>
          </p:cNvSpPr>
          <p:nvPr>
            <p:ph sz="quarter" idx="13"/>
          </p:nvPr>
        </p:nvSpPr>
        <p:spPr/>
        <p:txBody>
          <a:bodyPr/>
          <a:lstStyle/>
          <a:p>
            <a:r>
              <a:rPr lang="ar-IQ" dirty="0"/>
              <a:t>1 ـ القراءة البطيئة : فبعض الطلاب يركزون على تفسير رموز الكلمات ويعطون انتباهاً أقل للمعنى ويقصد بها القراءة كلمة كلمة ونجد أيضاً أن الطالب هنا يستطيع أن يقرأ الكلمات التي مرت عليه في السابق لكنه لا يستطيع قراءة الكلمات الجديدة . </a:t>
            </a:r>
          </a:p>
          <a:p>
            <a:r>
              <a:rPr lang="ar-IQ" dirty="0"/>
              <a:t>2 ـ القراءة السريعة الغير صحيحة : حيث يميل بعض الطالب إلى القراءة السريعة مع حذف الكلمات التي لا يستطيع قراءتها حيث أنه يحفظ أشكال بعض الكلمات ولا يستطيع استعمال الحروف كمكونات للكلمات . </a:t>
            </a:r>
          </a:p>
          <a:p>
            <a:r>
              <a:rPr lang="ar-IQ" dirty="0"/>
              <a:t>3 ـ الإبدال : حيث يحل الطالب كلمة محل كلمة أخرى </a:t>
            </a:r>
          </a:p>
          <a:p>
            <a:r>
              <a:rPr lang="ar-IQ" dirty="0"/>
              <a:t>4 ـ الإدخال : حيث يدخل الطالب كلمة غير موجودة إلى السياق المقروء </a:t>
            </a:r>
          </a:p>
          <a:p>
            <a:r>
              <a:rPr lang="ar-IQ" dirty="0"/>
              <a:t>5 ـ نقص الفهم : حيث يركز الطالب هنا على تفسير رموز الكلمة دون أن يحاول أن يفهم معناها ويكون تكوين الطالب هنا للحروف ضعيف جداً حتى وهو ينسخ أيضاً </a:t>
            </a:r>
          </a:p>
          <a:p>
            <a:endParaRPr lang="ar-IQ" dirty="0"/>
          </a:p>
        </p:txBody>
      </p:sp>
    </p:spTree>
    <p:extLst>
      <p:ext uri="{BB962C8B-B14F-4D97-AF65-F5344CB8AC3E}">
        <p14:creationId xmlns:p14="http://schemas.microsoft.com/office/powerpoint/2010/main" val="24692153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ho">
  <a:themeElements>
    <a:clrScheme name="SOHO">
      <a:dk1>
        <a:srgbClr val="2E2224"/>
      </a:dk1>
      <a:lt1>
        <a:sysClr val="window" lastClr="FFFFFF"/>
      </a:lt1>
      <a:dk2>
        <a:srgbClr val="48231E"/>
      </a:dk2>
      <a:lt2>
        <a:srgbClr val="CBD8DD"/>
      </a:lt2>
      <a:accent1>
        <a:srgbClr val="61625E"/>
      </a:accent1>
      <a:accent2>
        <a:srgbClr val="964D2C"/>
      </a:accent2>
      <a:accent3>
        <a:srgbClr val="66553E"/>
      </a:accent3>
      <a:accent4>
        <a:srgbClr val="848058"/>
      </a:accent4>
      <a:accent5>
        <a:srgbClr val="AFA14B"/>
      </a:accent5>
      <a:accent6>
        <a:srgbClr val="AD7D4D"/>
      </a:accent6>
      <a:hlink>
        <a:srgbClr val="FFDE66"/>
      </a:hlink>
      <a:folHlink>
        <a:srgbClr val="C0AEBC"/>
      </a:folHlink>
    </a:clrScheme>
    <a:fontScheme name="SOHO">
      <a:majorFont>
        <a:latin typeface="Candara"/>
        <a:ea typeface=""/>
        <a:cs typeface=""/>
        <a:font script="Jpan" typeface="ＭＳ Ｐゴシック"/>
        <a:font script="Hang" typeface="HY견명조"/>
        <a:font script="Hans" typeface="华文新魏"/>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HO">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7000"/>
                <a:satMod val="150000"/>
              </a:schemeClr>
            </a:gs>
            <a:gs pos="30000">
              <a:schemeClr val="phClr">
                <a:shade val="94000"/>
                <a:satMod val="130000"/>
              </a:schemeClr>
            </a:gs>
            <a:gs pos="45000">
              <a:schemeClr val="phClr">
                <a:shade val="100000"/>
                <a:satMod val="120000"/>
              </a:schemeClr>
            </a:gs>
            <a:gs pos="55000">
              <a:schemeClr val="phClr">
                <a:shade val="100000"/>
                <a:satMod val="118000"/>
              </a:schemeClr>
            </a:gs>
            <a:gs pos="73000">
              <a:schemeClr val="phClr">
                <a:shade val="94000"/>
                <a:satMod val="130000"/>
              </a:schemeClr>
            </a:gs>
            <a:gs pos="100000">
              <a:schemeClr val="phClr">
                <a:shade val="67000"/>
                <a:satMod val="15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2700000" algn="br" rotWithShape="0">
              <a:srgbClr val="000000">
                <a:alpha val="40000"/>
              </a:srgbClr>
            </a:outerShdw>
          </a:effectLst>
        </a:effectStyle>
        <a:effectStyle>
          <a:effectLst>
            <a:outerShdw blurRad="50800" dist="38100" dir="2700000" algn="br" rotWithShape="0">
              <a:srgbClr val="000000">
                <a:alpha val="40000"/>
              </a:srgbClr>
            </a:outerShdw>
          </a:effectLst>
        </a:effectStyle>
        <a:effectStyle>
          <a:effectLst>
            <a:outerShdw blurRad="50800" dist="38100" dir="2700000" algn="br" rotWithShape="0">
              <a:srgbClr val="000000">
                <a:alpha val="40000"/>
              </a:srgbClr>
            </a:outerShdw>
          </a:effectLst>
          <a:scene3d>
            <a:camera prst="orthographicFront">
              <a:rot lat="0" lon="0" rev="0"/>
            </a:camera>
            <a:lightRig rig="threePt" dir="t">
              <a:rot lat="0" lon="0" rev="2700000"/>
            </a:lightRig>
          </a:scene3d>
          <a:sp3d contourW="19050">
            <a:bevelT w="31750" h="38100"/>
            <a:contourClr>
              <a:schemeClr val="phClr">
                <a:shade val="15000"/>
                <a:satMod val="110000"/>
              </a:schemeClr>
            </a:contourClr>
          </a:sp3d>
        </a:effectStyle>
      </a:effectStyleLst>
      <a:bgFillStyleLst>
        <a:solidFill>
          <a:schemeClr val="phClr"/>
        </a:solidFill>
        <a:gradFill rotWithShape="1">
          <a:gsLst>
            <a:gs pos="0">
              <a:schemeClr val="phClr">
                <a:tint val="64000"/>
                <a:satMod val="210000"/>
              </a:schemeClr>
            </a:gs>
            <a:gs pos="40000">
              <a:schemeClr val="phClr">
                <a:tint val="72000"/>
                <a:shade val="99000"/>
                <a:satMod val="200000"/>
              </a:schemeClr>
            </a:gs>
            <a:gs pos="100000">
              <a:schemeClr val="phClr">
                <a:tint val="100000"/>
                <a:shade val="30000"/>
                <a:alpha val="100000"/>
                <a:satMod val="175000"/>
                <a:lumMod val="100000"/>
              </a:schemeClr>
            </a:gs>
          </a:gsLst>
          <a:path path="circle">
            <a:fillToRect l="50000" t="-80000" r="50000" b="180000"/>
          </a:path>
        </a:gradFill>
        <a:blipFill rotWithShape="1">
          <a:blip xmlns:r="http://schemas.openxmlformats.org/officeDocument/2006/relationships" r:embed="rId1">
            <a:duotone>
              <a:schemeClr val="phClr">
                <a:tint val="86000"/>
                <a:alpha val="90000"/>
              </a:schemeClr>
              <a:schemeClr val="phClr">
                <a:shade val="49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TM01790493[[fn=الرياض]]</Template>
  <TotalTime>8</TotalTime>
  <Words>384</Words>
  <Application>Microsoft Office PowerPoint</Application>
  <PresentationFormat>عرض على الشاشة (3:4)‏</PresentationFormat>
  <Paragraphs>16</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Soho</vt:lpstr>
      <vt:lpstr>صعوبات القراءة  واساليب علاجها </vt:lpstr>
      <vt:lpstr>أولا : مفهوم صعوبات القراءة  </vt:lpstr>
      <vt:lpstr>عرض تقديمي في PowerPoint</vt:lpstr>
      <vt:lpstr>أنواع صعوبات القراءة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صعوبات القراءة  واساليب علاجها </dc:title>
  <dc:creator>dr.baidaa</dc:creator>
  <cp:lastModifiedBy>dr.baidaa</cp:lastModifiedBy>
  <cp:revision>2</cp:revision>
  <dcterms:created xsi:type="dcterms:W3CDTF">2019-09-11T14:04:20Z</dcterms:created>
  <dcterms:modified xsi:type="dcterms:W3CDTF">2019-09-11T14:13:21Z</dcterms:modified>
</cp:coreProperties>
</file>