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8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4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8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5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9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9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4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6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6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3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1"/>
            <a:ext cx="8396287" cy="6095999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2005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6250"/>
            <a:ext cx="8686800" cy="600075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03940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8305800" cy="54864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5742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9575"/>
            <a:ext cx="8534400" cy="5915025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78441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4</cp:revision>
  <dcterms:created xsi:type="dcterms:W3CDTF">2020-01-31T20:36:04Z</dcterms:created>
  <dcterms:modified xsi:type="dcterms:W3CDTF">2020-01-31T21:35:20Z</dcterms:modified>
</cp:coreProperties>
</file>