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jpg" ContentType="image/jpg"/>
  <Override PartName="/ppt/slides/slide3.xml" ContentType="application/vnd.openxmlformats-officedocument.presentationml.slide+xml"/>
  <Default Extension="png" ContentType="image/png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-1270" y="0"/>
            <a:ext cx="9146540" cy="88900"/>
          </a:xfrm>
          <a:custGeom>
            <a:avLst/>
            <a:gdLst/>
            <a:ahLst/>
            <a:cxnLst/>
            <a:rect l="l" t="t" r="r" b="b"/>
            <a:pathLst>
              <a:path w="9146540" h="88900">
                <a:moveTo>
                  <a:pt x="0" y="88900"/>
                </a:moveTo>
                <a:lnTo>
                  <a:pt x="9146540" y="88900"/>
                </a:lnTo>
                <a:lnTo>
                  <a:pt x="9146540" y="0"/>
                </a:lnTo>
                <a:lnTo>
                  <a:pt x="0" y="0"/>
                </a:lnTo>
                <a:lnTo>
                  <a:pt x="0" y="88900"/>
                </a:lnTo>
                <a:close/>
              </a:path>
            </a:pathLst>
          </a:custGeom>
          <a:solidFill>
            <a:srgbClr val="DEEEF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-1270" y="8763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30">
                <a:moveTo>
                  <a:pt x="0" y="87629"/>
                </a:moveTo>
                <a:lnTo>
                  <a:pt x="9146540" y="87629"/>
                </a:lnTo>
                <a:lnTo>
                  <a:pt x="9146540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DEEEF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-1270" y="17526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30"/>
                </a:moveTo>
                <a:lnTo>
                  <a:pt x="9146540" y="87630"/>
                </a:lnTo>
                <a:lnTo>
                  <a:pt x="9146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DDEEF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-1270" y="26289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29"/>
                </a:moveTo>
                <a:lnTo>
                  <a:pt x="9146540" y="87629"/>
                </a:lnTo>
                <a:lnTo>
                  <a:pt x="9146540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DCEDF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-1270" y="350520"/>
            <a:ext cx="9146540" cy="88900"/>
          </a:xfrm>
          <a:custGeom>
            <a:avLst/>
            <a:gdLst/>
            <a:ahLst/>
            <a:cxnLst/>
            <a:rect l="l" t="t" r="r" b="b"/>
            <a:pathLst>
              <a:path w="9146540" h="88900">
                <a:moveTo>
                  <a:pt x="0" y="88900"/>
                </a:moveTo>
                <a:lnTo>
                  <a:pt x="9146540" y="88900"/>
                </a:lnTo>
                <a:lnTo>
                  <a:pt x="9146540" y="0"/>
                </a:lnTo>
                <a:lnTo>
                  <a:pt x="0" y="0"/>
                </a:lnTo>
                <a:lnTo>
                  <a:pt x="0" y="88900"/>
                </a:lnTo>
                <a:close/>
              </a:path>
            </a:pathLst>
          </a:custGeom>
          <a:solidFill>
            <a:srgbClr val="DBEDF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-1270" y="439419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29"/>
                </a:moveTo>
                <a:lnTo>
                  <a:pt x="9146540" y="87629"/>
                </a:lnTo>
                <a:lnTo>
                  <a:pt x="9146540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DAECF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-1270" y="52705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29"/>
                </a:moveTo>
                <a:lnTo>
                  <a:pt x="9146540" y="87629"/>
                </a:lnTo>
                <a:lnTo>
                  <a:pt x="9146540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D9ECF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-1270" y="61468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30"/>
                </a:moveTo>
                <a:lnTo>
                  <a:pt x="9146540" y="87630"/>
                </a:lnTo>
                <a:lnTo>
                  <a:pt x="9146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D8ECF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bk object 24"/>
          <p:cNvSpPr/>
          <p:nvPr/>
        </p:nvSpPr>
        <p:spPr>
          <a:xfrm>
            <a:off x="-1270" y="702309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29"/>
                </a:moveTo>
                <a:lnTo>
                  <a:pt x="9146540" y="87629"/>
                </a:lnTo>
                <a:lnTo>
                  <a:pt x="9146540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D7EBF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k object 25"/>
          <p:cNvSpPr/>
          <p:nvPr/>
        </p:nvSpPr>
        <p:spPr>
          <a:xfrm>
            <a:off x="-1270" y="789940"/>
            <a:ext cx="9146540" cy="88900"/>
          </a:xfrm>
          <a:custGeom>
            <a:avLst/>
            <a:gdLst/>
            <a:ahLst/>
            <a:cxnLst/>
            <a:rect l="l" t="t" r="r" b="b"/>
            <a:pathLst>
              <a:path w="9146540" h="88900">
                <a:moveTo>
                  <a:pt x="0" y="88900"/>
                </a:moveTo>
                <a:lnTo>
                  <a:pt x="9146540" y="88900"/>
                </a:lnTo>
                <a:lnTo>
                  <a:pt x="9146540" y="0"/>
                </a:lnTo>
                <a:lnTo>
                  <a:pt x="0" y="0"/>
                </a:lnTo>
                <a:lnTo>
                  <a:pt x="0" y="88900"/>
                </a:lnTo>
                <a:close/>
              </a:path>
            </a:pathLst>
          </a:custGeom>
          <a:solidFill>
            <a:srgbClr val="D6EBF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bk object 26"/>
          <p:cNvSpPr/>
          <p:nvPr/>
        </p:nvSpPr>
        <p:spPr>
          <a:xfrm>
            <a:off x="-1270" y="878839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30">
                <a:moveTo>
                  <a:pt x="0" y="87630"/>
                </a:moveTo>
                <a:lnTo>
                  <a:pt x="9146540" y="87630"/>
                </a:lnTo>
                <a:lnTo>
                  <a:pt x="9146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D5EAF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bk object 27"/>
          <p:cNvSpPr/>
          <p:nvPr/>
        </p:nvSpPr>
        <p:spPr>
          <a:xfrm>
            <a:off x="-1270" y="966469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30">
                <a:moveTo>
                  <a:pt x="0" y="87629"/>
                </a:moveTo>
                <a:lnTo>
                  <a:pt x="9146540" y="87629"/>
                </a:lnTo>
                <a:lnTo>
                  <a:pt x="9146540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D4EAF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bk object 28"/>
          <p:cNvSpPr/>
          <p:nvPr/>
        </p:nvSpPr>
        <p:spPr>
          <a:xfrm>
            <a:off x="-1270" y="105410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30">
                <a:moveTo>
                  <a:pt x="0" y="87629"/>
                </a:moveTo>
                <a:lnTo>
                  <a:pt x="9146540" y="87629"/>
                </a:lnTo>
                <a:lnTo>
                  <a:pt x="9146540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D3EAF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bk object 29"/>
          <p:cNvSpPr/>
          <p:nvPr/>
        </p:nvSpPr>
        <p:spPr>
          <a:xfrm>
            <a:off x="-1270" y="1141730"/>
            <a:ext cx="9146540" cy="88900"/>
          </a:xfrm>
          <a:custGeom>
            <a:avLst/>
            <a:gdLst/>
            <a:ahLst/>
            <a:cxnLst/>
            <a:rect l="l" t="t" r="r" b="b"/>
            <a:pathLst>
              <a:path w="9146540" h="88900">
                <a:moveTo>
                  <a:pt x="0" y="88900"/>
                </a:moveTo>
                <a:lnTo>
                  <a:pt x="9146540" y="88900"/>
                </a:lnTo>
                <a:lnTo>
                  <a:pt x="9146540" y="0"/>
                </a:lnTo>
                <a:lnTo>
                  <a:pt x="0" y="0"/>
                </a:lnTo>
                <a:lnTo>
                  <a:pt x="0" y="88900"/>
                </a:lnTo>
                <a:close/>
              </a:path>
            </a:pathLst>
          </a:custGeom>
          <a:solidFill>
            <a:srgbClr val="D2E9F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bk object 30"/>
          <p:cNvSpPr/>
          <p:nvPr/>
        </p:nvSpPr>
        <p:spPr>
          <a:xfrm>
            <a:off x="-1270" y="123063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30">
                <a:moveTo>
                  <a:pt x="0" y="87630"/>
                </a:moveTo>
                <a:lnTo>
                  <a:pt x="9146540" y="87630"/>
                </a:lnTo>
                <a:lnTo>
                  <a:pt x="9146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D1E9F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bk object 31"/>
          <p:cNvSpPr/>
          <p:nvPr/>
        </p:nvSpPr>
        <p:spPr>
          <a:xfrm>
            <a:off x="-1270" y="131826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30">
                <a:moveTo>
                  <a:pt x="0" y="87629"/>
                </a:moveTo>
                <a:lnTo>
                  <a:pt x="9146540" y="87629"/>
                </a:lnTo>
                <a:lnTo>
                  <a:pt x="9146540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D0E8F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bk object 32"/>
          <p:cNvSpPr/>
          <p:nvPr/>
        </p:nvSpPr>
        <p:spPr>
          <a:xfrm>
            <a:off x="-1270" y="1405889"/>
            <a:ext cx="9146540" cy="88900"/>
          </a:xfrm>
          <a:custGeom>
            <a:avLst/>
            <a:gdLst/>
            <a:ahLst/>
            <a:cxnLst/>
            <a:rect l="l" t="t" r="r" b="b"/>
            <a:pathLst>
              <a:path w="9146540" h="88900">
                <a:moveTo>
                  <a:pt x="0" y="88900"/>
                </a:moveTo>
                <a:lnTo>
                  <a:pt x="9146540" y="88900"/>
                </a:lnTo>
                <a:lnTo>
                  <a:pt x="9146540" y="0"/>
                </a:lnTo>
                <a:lnTo>
                  <a:pt x="0" y="0"/>
                </a:lnTo>
                <a:lnTo>
                  <a:pt x="0" y="88900"/>
                </a:lnTo>
                <a:close/>
              </a:path>
            </a:pathLst>
          </a:custGeom>
          <a:solidFill>
            <a:srgbClr val="CFE8F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bk object 33"/>
          <p:cNvSpPr/>
          <p:nvPr/>
        </p:nvSpPr>
        <p:spPr>
          <a:xfrm>
            <a:off x="-1270" y="1494789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30">
                <a:moveTo>
                  <a:pt x="0" y="87630"/>
                </a:moveTo>
                <a:lnTo>
                  <a:pt x="9146540" y="87630"/>
                </a:lnTo>
                <a:lnTo>
                  <a:pt x="9146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CEE8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bk object 34"/>
          <p:cNvSpPr/>
          <p:nvPr/>
        </p:nvSpPr>
        <p:spPr>
          <a:xfrm>
            <a:off x="-1270" y="1582419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30">
                <a:moveTo>
                  <a:pt x="0" y="87629"/>
                </a:moveTo>
                <a:lnTo>
                  <a:pt x="9146540" y="87629"/>
                </a:lnTo>
                <a:lnTo>
                  <a:pt x="9146540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CDE7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bk object 35"/>
          <p:cNvSpPr/>
          <p:nvPr/>
        </p:nvSpPr>
        <p:spPr>
          <a:xfrm>
            <a:off x="-1270" y="167005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30">
                <a:moveTo>
                  <a:pt x="0" y="87629"/>
                </a:moveTo>
                <a:lnTo>
                  <a:pt x="9146540" y="87629"/>
                </a:lnTo>
                <a:lnTo>
                  <a:pt x="9146540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CCE7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bk object 36"/>
          <p:cNvSpPr/>
          <p:nvPr/>
        </p:nvSpPr>
        <p:spPr>
          <a:xfrm>
            <a:off x="-1270" y="1757679"/>
            <a:ext cx="9146540" cy="88900"/>
          </a:xfrm>
          <a:custGeom>
            <a:avLst/>
            <a:gdLst/>
            <a:ahLst/>
            <a:cxnLst/>
            <a:rect l="l" t="t" r="r" b="b"/>
            <a:pathLst>
              <a:path w="9146540" h="88900">
                <a:moveTo>
                  <a:pt x="0" y="88900"/>
                </a:moveTo>
                <a:lnTo>
                  <a:pt x="9146540" y="88900"/>
                </a:lnTo>
                <a:lnTo>
                  <a:pt x="9146540" y="0"/>
                </a:lnTo>
                <a:lnTo>
                  <a:pt x="0" y="0"/>
                </a:lnTo>
                <a:lnTo>
                  <a:pt x="0" y="88900"/>
                </a:lnTo>
                <a:close/>
              </a:path>
            </a:pathLst>
          </a:custGeom>
          <a:solidFill>
            <a:srgbClr val="CCE6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bk object 37"/>
          <p:cNvSpPr/>
          <p:nvPr/>
        </p:nvSpPr>
        <p:spPr>
          <a:xfrm>
            <a:off x="-1270" y="1846579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30">
                <a:moveTo>
                  <a:pt x="0" y="87630"/>
                </a:moveTo>
                <a:lnTo>
                  <a:pt x="9146540" y="87630"/>
                </a:lnTo>
                <a:lnTo>
                  <a:pt x="9146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CAE6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bk object 38"/>
          <p:cNvSpPr/>
          <p:nvPr/>
        </p:nvSpPr>
        <p:spPr>
          <a:xfrm>
            <a:off x="-1270" y="193421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30">
                <a:moveTo>
                  <a:pt x="0" y="87629"/>
                </a:moveTo>
                <a:lnTo>
                  <a:pt x="9146540" y="87629"/>
                </a:lnTo>
                <a:lnTo>
                  <a:pt x="9146540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C9E6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bk object 39"/>
          <p:cNvSpPr/>
          <p:nvPr/>
        </p:nvSpPr>
        <p:spPr>
          <a:xfrm>
            <a:off x="-1270" y="2021839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30">
                <a:moveTo>
                  <a:pt x="0" y="87630"/>
                </a:moveTo>
                <a:lnTo>
                  <a:pt x="9146540" y="87630"/>
                </a:lnTo>
                <a:lnTo>
                  <a:pt x="9146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C8E5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bk object 40"/>
          <p:cNvSpPr/>
          <p:nvPr/>
        </p:nvSpPr>
        <p:spPr>
          <a:xfrm>
            <a:off x="-1270" y="2109470"/>
            <a:ext cx="9146540" cy="88900"/>
          </a:xfrm>
          <a:custGeom>
            <a:avLst/>
            <a:gdLst/>
            <a:ahLst/>
            <a:cxnLst/>
            <a:rect l="l" t="t" r="r" b="b"/>
            <a:pathLst>
              <a:path w="9146540" h="88900">
                <a:moveTo>
                  <a:pt x="0" y="88900"/>
                </a:moveTo>
                <a:lnTo>
                  <a:pt x="9146540" y="88900"/>
                </a:lnTo>
                <a:lnTo>
                  <a:pt x="9146540" y="0"/>
                </a:lnTo>
                <a:lnTo>
                  <a:pt x="0" y="0"/>
                </a:lnTo>
                <a:lnTo>
                  <a:pt x="0" y="88900"/>
                </a:lnTo>
                <a:close/>
              </a:path>
            </a:pathLst>
          </a:custGeom>
          <a:solidFill>
            <a:srgbClr val="C7E5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bk object 41"/>
          <p:cNvSpPr/>
          <p:nvPr/>
        </p:nvSpPr>
        <p:spPr>
          <a:xfrm>
            <a:off x="-1270" y="219837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30">
                <a:moveTo>
                  <a:pt x="0" y="87629"/>
                </a:moveTo>
                <a:lnTo>
                  <a:pt x="9146540" y="87629"/>
                </a:lnTo>
                <a:lnTo>
                  <a:pt x="9146540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C6E4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bk object 42"/>
          <p:cNvSpPr/>
          <p:nvPr/>
        </p:nvSpPr>
        <p:spPr>
          <a:xfrm>
            <a:off x="-1270" y="228600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30">
                <a:moveTo>
                  <a:pt x="0" y="87629"/>
                </a:moveTo>
                <a:lnTo>
                  <a:pt x="9146540" y="87629"/>
                </a:lnTo>
                <a:lnTo>
                  <a:pt x="9146540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C5E4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bk object 43"/>
          <p:cNvSpPr/>
          <p:nvPr/>
        </p:nvSpPr>
        <p:spPr>
          <a:xfrm>
            <a:off x="-1270" y="2373629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30">
                <a:moveTo>
                  <a:pt x="0" y="87630"/>
                </a:moveTo>
                <a:lnTo>
                  <a:pt x="9146540" y="87630"/>
                </a:lnTo>
                <a:lnTo>
                  <a:pt x="9146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C4E4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bk object 44"/>
          <p:cNvSpPr/>
          <p:nvPr/>
        </p:nvSpPr>
        <p:spPr>
          <a:xfrm>
            <a:off x="-1270" y="246126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30">
                <a:moveTo>
                  <a:pt x="0" y="87629"/>
                </a:moveTo>
                <a:lnTo>
                  <a:pt x="9146540" y="87629"/>
                </a:lnTo>
                <a:lnTo>
                  <a:pt x="9146540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C3E3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bk object 45"/>
          <p:cNvSpPr/>
          <p:nvPr/>
        </p:nvSpPr>
        <p:spPr>
          <a:xfrm>
            <a:off x="-1270" y="2548889"/>
            <a:ext cx="9146540" cy="88900"/>
          </a:xfrm>
          <a:custGeom>
            <a:avLst/>
            <a:gdLst/>
            <a:ahLst/>
            <a:cxnLst/>
            <a:rect l="l" t="t" r="r" b="b"/>
            <a:pathLst>
              <a:path w="9146540" h="88900">
                <a:moveTo>
                  <a:pt x="0" y="88900"/>
                </a:moveTo>
                <a:lnTo>
                  <a:pt x="9146540" y="88900"/>
                </a:lnTo>
                <a:lnTo>
                  <a:pt x="9146540" y="0"/>
                </a:lnTo>
                <a:lnTo>
                  <a:pt x="0" y="0"/>
                </a:lnTo>
                <a:lnTo>
                  <a:pt x="0" y="88900"/>
                </a:lnTo>
                <a:close/>
              </a:path>
            </a:pathLst>
          </a:custGeom>
          <a:solidFill>
            <a:srgbClr val="C2E3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bk object 46"/>
          <p:cNvSpPr/>
          <p:nvPr/>
        </p:nvSpPr>
        <p:spPr>
          <a:xfrm>
            <a:off x="-1270" y="2637789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30">
                <a:moveTo>
                  <a:pt x="0" y="87630"/>
                </a:moveTo>
                <a:lnTo>
                  <a:pt x="9146540" y="87630"/>
                </a:lnTo>
                <a:lnTo>
                  <a:pt x="9146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C1E2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bk object 47"/>
          <p:cNvSpPr/>
          <p:nvPr/>
        </p:nvSpPr>
        <p:spPr>
          <a:xfrm>
            <a:off x="-1270" y="272542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30">
                <a:moveTo>
                  <a:pt x="0" y="87629"/>
                </a:moveTo>
                <a:lnTo>
                  <a:pt x="9146540" y="87629"/>
                </a:lnTo>
                <a:lnTo>
                  <a:pt x="9146540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C0E2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bk object 48"/>
          <p:cNvSpPr/>
          <p:nvPr/>
        </p:nvSpPr>
        <p:spPr>
          <a:xfrm>
            <a:off x="-1270" y="281305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30">
                <a:moveTo>
                  <a:pt x="0" y="87629"/>
                </a:moveTo>
                <a:lnTo>
                  <a:pt x="9146540" y="87629"/>
                </a:lnTo>
                <a:lnTo>
                  <a:pt x="9146540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BFE2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bk object 49"/>
          <p:cNvSpPr/>
          <p:nvPr/>
        </p:nvSpPr>
        <p:spPr>
          <a:xfrm>
            <a:off x="-1270" y="2900679"/>
            <a:ext cx="9146540" cy="88900"/>
          </a:xfrm>
          <a:custGeom>
            <a:avLst/>
            <a:gdLst/>
            <a:ahLst/>
            <a:cxnLst/>
            <a:rect l="l" t="t" r="r" b="b"/>
            <a:pathLst>
              <a:path w="9146540" h="88900">
                <a:moveTo>
                  <a:pt x="0" y="88900"/>
                </a:moveTo>
                <a:lnTo>
                  <a:pt x="9146540" y="88900"/>
                </a:lnTo>
                <a:lnTo>
                  <a:pt x="9146540" y="0"/>
                </a:lnTo>
                <a:lnTo>
                  <a:pt x="0" y="0"/>
                </a:lnTo>
                <a:lnTo>
                  <a:pt x="0" y="88900"/>
                </a:lnTo>
                <a:close/>
              </a:path>
            </a:pathLst>
          </a:custGeom>
          <a:solidFill>
            <a:srgbClr val="BEE1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bk object 50"/>
          <p:cNvSpPr/>
          <p:nvPr/>
        </p:nvSpPr>
        <p:spPr>
          <a:xfrm>
            <a:off x="-1270" y="2989579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30">
                <a:moveTo>
                  <a:pt x="0" y="87630"/>
                </a:moveTo>
                <a:lnTo>
                  <a:pt x="9146540" y="87630"/>
                </a:lnTo>
                <a:lnTo>
                  <a:pt x="9146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BDE1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bk object 51"/>
          <p:cNvSpPr/>
          <p:nvPr/>
        </p:nvSpPr>
        <p:spPr>
          <a:xfrm>
            <a:off x="-1270" y="307721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30">
                <a:moveTo>
                  <a:pt x="0" y="87629"/>
                </a:moveTo>
                <a:lnTo>
                  <a:pt x="9146540" y="87629"/>
                </a:lnTo>
                <a:lnTo>
                  <a:pt x="9146540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BCE0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bk object 52"/>
          <p:cNvSpPr/>
          <p:nvPr/>
        </p:nvSpPr>
        <p:spPr>
          <a:xfrm>
            <a:off x="-1270" y="3164839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30"/>
                </a:moveTo>
                <a:lnTo>
                  <a:pt x="9146540" y="87630"/>
                </a:lnTo>
                <a:lnTo>
                  <a:pt x="9146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BBE0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bk object 53"/>
          <p:cNvSpPr/>
          <p:nvPr/>
        </p:nvSpPr>
        <p:spPr>
          <a:xfrm>
            <a:off x="-1270" y="3252470"/>
            <a:ext cx="9146540" cy="88900"/>
          </a:xfrm>
          <a:custGeom>
            <a:avLst/>
            <a:gdLst/>
            <a:ahLst/>
            <a:cxnLst/>
            <a:rect l="l" t="t" r="r" b="b"/>
            <a:pathLst>
              <a:path w="9146540" h="88900">
                <a:moveTo>
                  <a:pt x="0" y="88900"/>
                </a:moveTo>
                <a:lnTo>
                  <a:pt x="9146540" y="88900"/>
                </a:lnTo>
                <a:lnTo>
                  <a:pt x="9146540" y="0"/>
                </a:lnTo>
                <a:lnTo>
                  <a:pt x="0" y="0"/>
                </a:lnTo>
                <a:lnTo>
                  <a:pt x="0" y="88900"/>
                </a:lnTo>
                <a:close/>
              </a:path>
            </a:pathLst>
          </a:custGeom>
          <a:solidFill>
            <a:srgbClr val="BAE0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bk object 54"/>
          <p:cNvSpPr/>
          <p:nvPr/>
        </p:nvSpPr>
        <p:spPr>
          <a:xfrm>
            <a:off x="-1270" y="334137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29"/>
                </a:moveTo>
                <a:lnTo>
                  <a:pt x="9146540" y="87629"/>
                </a:lnTo>
                <a:lnTo>
                  <a:pt x="9146540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B9DF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bk object 55"/>
          <p:cNvSpPr/>
          <p:nvPr/>
        </p:nvSpPr>
        <p:spPr>
          <a:xfrm>
            <a:off x="-1270" y="342900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29"/>
                </a:moveTo>
                <a:lnTo>
                  <a:pt x="9146540" y="87629"/>
                </a:lnTo>
                <a:lnTo>
                  <a:pt x="9146540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B8DF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bk object 56"/>
          <p:cNvSpPr/>
          <p:nvPr/>
        </p:nvSpPr>
        <p:spPr>
          <a:xfrm>
            <a:off x="-1270" y="3516629"/>
            <a:ext cx="9146540" cy="88900"/>
          </a:xfrm>
          <a:custGeom>
            <a:avLst/>
            <a:gdLst/>
            <a:ahLst/>
            <a:cxnLst/>
            <a:rect l="l" t="t" r="r" b="b"/>
            <a:pathLst>
              <a:path w="9146540" h="88900">
                <a:moveTo>
                  <a:pt x="0" y="88900"/>
                </a:moveTo>
                <a:lnTo>
                  <a:pt x="9146540" y="88900"/>
                </a:lnTo>
                <a:lnTo>
                  <a:pt x="9146540" y="0"/>
                </a:lnTo>
                <a:lnTo>
                  <a:pt x="0" y="0"/>
                </a:lnTo>
                <a:lnTo>
                  <a:pt x="0" y="88900"/>
                </a:lnTo>
                <a:close/>
              </a:path>
            </a:pathLst>
          </a:custGeom>
          <a:solidFill>
            <a:srgbClr val="B7DE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bk object 57"/>
          <p:cNvSpPr/>
          <p:nvPr/>
        </p:nvSpPr>
        <p:spPr>
          <a:xfrm>
            <a:off x="-1270" y="3605529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30"/>
                </a:moveTo>
                <a:lnTo>
                  <a:pt x="9146540" y="87630"/>
                </a:lnTo>
                <a:lnTo>
                  <a:pt x="9146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B6DE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bk object 58"/>
          <p:cNvSpPr/>
          <p:nvPr/>
        </p:nvSpPr>
        <p:spPr>
          <a:xfrm>
            <a:off x="-1270" y="3693159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29"/>
                </a:moveTo>
                <a:lnTo>
                  <a:pt x="9146540" y="87629"/>
                </a:lnTo>
                <a:lnTo>
                  <a:pt x="9146540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B5DD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bk object 59"/>
          <p:cNvSpPr/>
          <p:nvPr/>
        </p:nvSpPr>
        <p:spPr>
          <a:xfrm>
            <a:off x="-1270" y="378079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30"/>
                </a:moveTo>
                <a:lnTo>
                  <a:pt x="9146540" y="87630"/>
                </a:lnTo>
                <a:lnTo>
                  <a:pt x="9146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B4DD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bk object 60"/>
          <p:cNvSpPr/>
          <p:nvPr/>
        </p:nvSpPr>
        <p:spPr>
          <a:xfrm>
            <a:off x="-1270" y="3868420"/>
            <a:ext cx="9146540" cy="88900"/>
          </a:xfrm>
          <a:custGeom>
            <a:avLst/>
            <a:gdLst/>
            <a:ahLst/>
            <a:cxnLst/>
            <a:rect l="l" t="t" r="r" b="b"/>
            <a:pathLst>
              <a:path w="9146540" h="88900">
                <a:moveTo>
                  <a:pt x="0" y="88899"/>
                </a:moveTo>
                <a:lnTo>
                  <a:pt x="9146540" y="88899"/>
                </a:lnTo>
                <a:lnTo>
                  <a:pt x="9146540" y="0"/>
                </a:lnTo>
                <a:lnTo>
                  <a:pt x="0" y="0"/>
                </a:lnTo>
                <a:lnTo>
                  <a:pt x="0" y="88899"/>
                </a:lnTo>
                <a:close/>
              </a:path>
            </a:pathLst>
          </a:custGeom>
          <a:solidFill>
            <a:srgbClr val="B3DD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bk object 61"/>
          <p:cNvSpPr/>
          <p:nvPr/>
        </p:nvSpPr>
        <p:spPr>
          <a:xfrm>
            <a:off x="-1270" y="395732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29"/>
                </a:moveTo>
                <a:lnTo>
                  <a:pt x="9146540" y="87629"/>
                </a:lnTo>
                <a:lnTo>
                  <a:pt x="9146540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B2DC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bk object 62"/>
          <p:cNvSpPr/>
          <p:nvPr/>
        </p:nvSpPr>
        <p:spPr>
          <a:xfrm>
            <a:off x="-1270" y="404495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30"/>
                </a:moveTo>
                <a:lnTo>
                  <a:pt x="9146540" y="87630"/>
                </a:lnTo>
                <a:lnTo>
                  <a:pt x="9146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B1DCE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bk object 63"/>
          <p:cNvSpPr/>
          <p:nvPr/>
        </p:nvSpPr>
        <p:spPr>
          <a:xfrm>
            <a:off x="-1270" y="4132579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30"/>
                </a:moveTo>
                <a:lnTo>
                  <a:pt x="9146540" y="87630"/>
                </a:lnTo>
                <a:lnTo>
                  <a:pt x="9146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B0DBE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bk object 64"/>
          <p:cNvSpPr/>
          <p:nvPr/>
        </p:nvSpPr>
        <p:spPr>
          <a:xfrm>
            <a:off x="-1270" y="4220209"/>
            <a:ext cx="9146540" cy="88900"/>
          </a:xfrm>
          <a:custGeom>
            <a:avLst/>
            <a:gdLst/>
            <a:ahLst/>
            <a:cxnLst/>
            <a:rect l="l" t="t" r="r" b="b"/>
            <a:pathLst>
              <a:path w="9146540" h="88900">
                <a:moveTo>
                  <a:pt x="0" y="88900"/>
                </a:moveTo>
                <a:lnTo>
                  <a:pt x="9146540" y="88900"/>
                </a:lnTo>
                <a:lnTo>
                  <a:pt x="9146540" y="0"/>
                </a:lnTo>
                <a:lnTo>
                  <a:pt x="0" y="0"/>
                </a:lnTo>
                <a:lnTo>
                  <a:pt x="0" y="88900"/>
                </a:lnTo>
                <a:close/>
              </a:path>
            </a:pathLst>
          </a:custGeom>
          <a:solidFill>
            <a:srgbClr val="AFDBE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bk object 65"/>
          <p:cNvSpPr/>
          <p:nvPr/>
        </p:nvSpPr>
        <p:spPr>
          <a:xfrm>
            <a:off x="-1270" y="4309109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29"/>
                </a:moveTo>
                <a:lnTo>
                  <a:pt x="9146540" y="87629"/>
                </a:lnTo>
                <a:lnTo>
                  <a:pt x="9146540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AEDBE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bk object 66"/>
          <p:cNvSpPr/>
          <p:nvPr/>
        </p:nvSpPr>
        <p:spPr>
          <a:xfrm>
            <a:off x="-1270" y="439674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30"/>
                </a:moveTo>
                <a:lnTo>
                  <a:pt x="9146540" y="87630"/>
                </a:lnTo>
                <a:lnTo>
                  <a:pt x="9146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ADDAE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bk object 67"/>
          <p:cNvSpPr/>
          <p:nvPr/>
        </p:nvSpPr>
        <p:spPr>
          <a:xfrm>
            <a:off x="-1270" y="448437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29"/>
                </a:moveTo>
                <a:lnTo>
                  <a:pt x="9146540" y="87629"/>
                </a:lnTo>
                <a:lnTo>
                  <a:pt x="9146540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ACDA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bk object 68"/>
          <p:cNvSpPr/>
          <p:nvPr/>
        </p:nvSpPr>
        <p:spPr>
          <a:xfrm>
            <a:off x="-1270" y="457200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30"/>
                </a:moveTo>
                <a:lnTo>
                  <a:pt x="9146540" y="87630"/>
                </a:lnTo>
                <a:lnTo>
                  <a:pt x="9146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ABD9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9" name="bk object 69"/>
          <p:cNvSpPr/>
          <p:nvPr/>
        </p:nvSpPr>
        <p:spPr>
          <a:xfrm>
            <a:off x="-1270" y="4659629"/>
            <a:ext cx="9146540" cy="88900"/>
          </a:xfrm>
          <a:custGeom>
            <a:avLst/>
            <a:gdLst/>
            <a:ahLst/>
            <a:cxnLst/>
            <a:rect l="l" t="t" r="r" b="b"/>
            <a:pathLst>
              <a:path w="9146540" h="88900">
                <a:moveTo>
                  <a:pt x="0" y="88900"/>
                </a:moveTo>
                <a:lnTo>
                  <a:pt x="9146540" y="88900"/>
                </a:lnTo>
                <a:lnTo>
                  <a:pt x="9146540" y="0"/>
                </a:lnTo>
                <a:lnTo>
                  <a:pt x="0" y="0"/>
                </a:lnTo>
                <a:lnTo>
                  <a:pt x="0" y="88900"/>
                </a:lnTo>
                <a:close/>
              </a:path>
            </a:pathLst>
          </a:custGeom>
          <a:solidFill>
            <a:srgbClr val="AAD9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2440" y="510540"/>
            <a:ext cx="8199119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5955" y="1662429"/>
            <a:ext cx="7832089" cy="4291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4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Relationship Id="rId3" Type="http://schemas.openxmlformats.org/officeDocument/2006/relationships/image" Target="../media/image6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270" y="4748529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30"/>
                </a:moveTo>
                <a:lnTo>
                  <a:pt x="9146540" y="87630"/>
                </a:lnTo>
                <a:lnTo>
                  <a:pt x="9146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A9D9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-1270" y="4836159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29"/>
                </a:moveTo>
                <a:lnTo>
                  <a:pt x="9146540" y="87629"/>
                </a:lnTo>
                <a:lnTo>
                  <a:pt x="9146540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A8D8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-1270" y="492379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30"/>
                </a:moveTo>
                <a:lnTo>
                  <a:pt x="9146540" y="87630"/>
                </a:lnTo>
                <a:lnTo>
                  <a:pt x="9146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A7D8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-1270" y="5011420"/>
            <a:ext cx="9146540" cy="88900"/>
          </a:xfrm>
          <a:custGeom>
            <a:avLst/>
            <a:gdLst/>
            <a:ahLst/>
            <a:cxnLst/>
            <a:rect l="l" t="t" r="r" b="b"/>
            <a:pathLst>
              <a:path w="9146540" h="88900">
                <a:moveTo>
                  <a:pt x="0" y="88899"/>
                </a:moveTo>
                <a:lnTo>
                  <a:pt x="9146540" y="88899"/>
                </a:lnTo>
                <a:lnTo>
                  <a:pt x="9146540" y="0"/>
                </a:lnTo>
                <a:lnTo>
                  <a:pt x="0" y="0"/>
                </a:lnTo>
                <a:lnTo>
                  <a:pt x="0" y="88899"/>
                </a:lnTo>
                <a:close/>
              </a:path>
            </a:pathLst>
          </a:custGeom>
          <a:solidFill>
            <a:srgbClr val="A6D7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-1270" y="510032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29"/>
                </a:moveTo>
                <a:lnTo>
                  <a:pt x="9146540" y="87629"/>
                </a:lnTo>
                <a:lnTo>
                  <a:pt x="9146540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A5D7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-1270" y="518795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30"/>
                </a:moveTo>
                <a:lnTo>
                  <a:pt x="9146540" y="87630"/>
                </a:lnTo>
                <a:lnTo>
                  <a:pt x="9146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A4D7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-1270" y="5275579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30"/>
                </a:moveTo>
                <a:lnTo>
                  <a:pt x="9146540" y="87630"/>
                </a:lnTo>
                <a:lnTo>
                  <a:pt x="9146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A3D6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-1270" y="5363209"/>
            <a:ext cx="9146540" cy="88900"/>
          </a:xfrm>
          <a:custGeom>
            <a:avLst/>
            <a:gdLst/>
            <a:ahLst/>
            <a:cxnLst/>
            <a:rect l="l" t="t" r="r" b="b"/>
            <a:pathLst>
              <a:path w="9146540" h="88900">
                <a:moveTo>
                  <a:pt x="0" y="88899"/>
                </a:moveTo>
                <a:lnTo>
                  <a:pt x="9146540" y="88899"/>
                </a:lnTo>
                <a:lnTo>
                  <a:pt x="9146540" y="0"/>
                </a:lnTo>
                <a:lnTo>
                  <a:pt x="0" y="0"/>
                </a:lnTo>
                <a:lnTo>
                  <a:pt x="0" y="88899"/>
                </a:lnTo>
                <a:close/>
              </a:path>
            </a:pathLst>
          </a:custGeom>
          <a:solidFill>
            <a:srgbClr val="A2D6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-1270" y="5452109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29"/>
                </a:moveTo>
                <a:lnTo>
                  <a:pt x="9146540" y="87629"/>
                </a:lnTo>
                <a:lnTo>
                  <a:pt x="9146540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A1D5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-1270" y="553974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30"/>
                </a:moveTo>
                <a:lnTo>
                  <a:pt x="9146540" y="87630"/>
                </a:lnTo>
                <a:lnTo>
                  <a:pt x="9146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A0D5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-1270" y="5627370"/>
            <a:ext cx="9146540" cy="88900"/>
          </a:xfrm>
          <a:custGeom>
            <a:avLst/>
            <a:gdLst/>
            <a:ahLst/>
            <a:cxnLst/>
            <a:rect l="l" t="t" r="r" b="b"/>
            <a:pathLst>
              <a:path w="9146540" h="88900">
                <a:moveTo>
                  <a:pt x="0" y="88899"/>
                </a:moveTo>
                <a:lnTo>
                  <a:pt x="9146540" y="88899"/>
                </a:lnTo>
                <a:lnTo>
                  <a:pt x="9146540" y="0"/>
                </a:lnTo>
                <a:lnTo>
                  <a:pt x="0" y="0"/>
                </a:lnTo>
                <a:lnTo>
                  <a:pt x="0" y="88899"/>
                </a:lnTo>
                <a:close/>
              </a:path>
            </a:pathLst>
          </a:custGeom>
          <a:solidFill>
            <a:srgbClr val="9FD5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-1270" y="571627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29"/>
                </a:moveTo>
                <a:lnTo>
                  <a:pt x="9146540" y="87629"/>
                </a:lnTo>
                <a:lnTo>
                  <a:pt x="9146540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9ED4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-1270" y="580390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30"/>
                </a:moveTo>
                <a:lnTo>
                  <a:pt x="9146540" y="87630"/>
                </a:lnTo>
                <a:lnTo>
                  <a:pt x="9146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9DD4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-1270" y="5891529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30"/>
                </a:moveTo>
                <a:lnTo>
                  <a:pt x="9146540" y="87630"/>
                </a:lnTo>
                <a:lnTo>
                  <a:pt x="9146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9CD3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-1270" y="5979159"/>
            <a:ext cx="9146540" cy="88900"/>
          </a:xfrm>
          <a:custGeom>
            <a:avLst/>
            <a:gdLst/>
            <a:ahLst/>
            <a:cxnLst/>
            <a:rect l="l" t="t" r="r" b="b"/>
            <a:pathLst>
              <a:path w="9146540" h="88900">
                <a:moveTo>
                  <a:pt x="0" y="88899"/>
                </a:moveTo>
                <a:lnTo>
                  <a:pt x="9146540" y="88899"/>
                </a:lnTo>
                <a:lnTo>
                  <a:pt x="9146540" y="0"/>
                </a:lnTo>
                <a:lnTo>
                  <a:pt x="0" y="0"/>
                </a:lnTo>
                <a:lnTo>
                  <a:pt x="0" y="88899"/>
                </a:lnTo>
                <a:close/>
              </a:path>
            </a:pathLst>
          </a:custGeom>
          <a:solidFill>
            <a:srgbClr val="9BD3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-1270" y="6068059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29"/>
                </a:moveTo>
                <a:lnTo>
                  <a:pt x="9146540" y="87629"/>
                </a:lnTo>
                <a:lnTo>
                  <a:pt x="9146540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9AD3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-1270" y="615569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30"/>
                </a:moveTo>
                <a:lnTo>
                  <a:pt x="9146540" y="87630"/>
                </a:lnTo>
                <a:lnTo>
                  <a:pt x="9146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99D2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-1270" y="624332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29"/>
                </a:moveTo>
                <a:lnTo>
                  <a:pt x="9146540" y="87629"/>
                </a:lnTo>
                <a:lnTo>
                  <a:pt x="9146540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99D2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-1270" y="633095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29"/>
                </a:moveTo>
                <a:lnTo>
                  <a:pt x="9146540" y="87629"/>
                </a:lnTo>
                <a:lnTo>
                  <a:pt x="9146540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97D1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-1270" y="6418579"/>
            <a:ext cx="9146540" cy="88900"/>
          </a:xfrm>
          <a:custGeom>
            <a:avLst/>
            <a:gdLst/>
            <a:ahLst/>
            <a:cxnLst/>
            <a:rect l="l" t="t" r="r" b="b"/>
            <a:pathLst>
              <a:path w="9146540" h="88900">
                <a:moveTo>
                  <a:pt x="0" y="88900"/>
                </a:moveTo>
                <a:lnTo>
                  <a:pt x="9146540" y="88900"/>
                </a:lnTo>
                <a:lnTo>
                  <a:pt x="9146540" y="0"/>
                </a:lnTo>
                <a:lnTo>
                  <a:pt x="0" y="0"/>
                </a:lnTo>
                <a:lnTo>
                  <a:pt x="0" y="88900"/>
                </a:lnTo>
                <a:close/>
              </a:path>
            </a:pathLst>
          </a:custGeom>
          <a:solidFill>
            <a:srgbClr val="96D1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-1270" y="650748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30"/>
                </a:moveTo>
                <a:lnTo>
                  <a:pt x="9146540" y="87630"/>
                </a:lnTo>
                <a:lnTo>
                  <a:pt x="9146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95D1E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-1270" y="6595109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30"/>
                </a:moveTo>
                <a:lnTo>
                  <a:pt x="9146540" y="87630"/>
                </a:lnTo>
                <a:lnTo>
                  <a:pt x="9146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94D0E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-1270" y="668274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29"/>
                </a:moveTo>
                <a:lnTo>
                  <a:pt x="9146540" y="87629"/>
                </a:lnTo>
                <a:lnTo>
                  <a:pt x="9146540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93D0E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0" y="6770369"/>
            <a:ext cx="9144000" cy="87630"/>
          </a:xfrm>
          <a:custGeom>
            <a:avLst/>
            <a:gdLst/>
            <a:ahLst/>
            <a:cxnLst/>
            <a:rect l="l" t="t" r="r" b="b"/>
            <a:pathLst>
              <a:path w="9144000" h="87629">
                <a:moveTo>
                  <a:pt x="0" y="87629"/>
                </a:moveTo>
                <a:lnTo>
                  <a:pt x="0" y="0"/>
                </a:lnTo>
                <a:lnTo>
                  <a:pt x="9144000" y="0"/>
                </a:lnTo>
                <a:lnTo>
                  <a:pt x="9144000" y="87629"/>
                </a:lnTo>
                <a:lnTo>
                  <a:pt x="0" y="87629"/>
                </a:lnTo>
                <a:close/>
              </a:path>
            </a:pathLst>
          </a:custGeom>
          <a:solidFill>
            <a:srgbClr val="92CFE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>
            <a:spLocks noGrp="1"/>
          </p:cNvSpPr>
          <p:nvPr>
            <p:ph type="title"/>
          </p:nvPr>
        </p:nvSpPr>
        <p:spPr>
          <a:xfrm>
            <a:off x="1007110" y="2242820"/>
            <a:ext cx="7120255" cy="1244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0" spc="-10"/>
              <a:t>Short</a:t>
            </a:r>
            <a:r>
              <a:rPr dirty="0" sz="8000" spc="-100"/>
              <a:t> </a:t>
            </a:r>
            <a:r>
              <a:rPr dirty="0" sz="8000" spc="-5"/>
              <a:t>Answers</a:t>
            </a:r>
            <a:endParaRPr sz="8000"/>
          </a:p>
        </p:txBody>
      </p:sp>
      <p:sp>
        <p:nvSpPr>
          <p:cNvPr id="27" name="object 27"/>
          <p:cNvSpPr txBox="1"/>
          <p:nvPr/>
        </p:nvSpPr>
        <p:spPr>
          <a:xfrm>
            <a:off x="2645410" y="4813300"/>
            <a:ext cx="3990975" cy="909319"/>
          </a:xfrm>
          <a:prstGeom prst="rect">
            <a:avLst/>
          </a:prstGeom>
        </p:spPr>
        <p:txBody>
          <a:bodyPr wrap="square" lIns="0" tIns="88900" rIns="0" bIns="0" rtlCol="0" vert="horz">
            <a:spAutoFit/>
          </a:bodyPr>
          <a:lstStyle/>
          <a:p>
            <a:pPr marL="869950">
              <a:lnSpc>
                <a:spcPct val="100000"/>
              </a:lnSpc>
              <a:spcBef>
                <a:spcPts val="700"/>
              </a:spcBef>
            </a:pPr>
            <a:r>
              <a:rPr dirty="0" sz="2400" spc="-5">
                <a:latin typeface="Calibri"/>
                <a:cs typeface="Calibri"/>
              </a:rPr>
              <a:t>Maribel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Moreno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2400" spc="-5">
                <a:latin typeface="Calibri"/>
                <a:cs typeface="Calibri"/>
              </a:rPr>
              <a:t>CEIP SALVADOR DALÍ</a:t>
            </a:r>
            <a:r>
              <a:rPr dirty="0" sz="2400" spc="-7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(Villalbilla)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270" y="4748529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30"/>
                </a:moveTo>
                <a:lnTo>
                  <a:pt x="9146540" y="87630"/>
                </a:lnTo>
                <a:lnTo>
                  <a:pt x="9146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A9D9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-1270" y="4836159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29"/>
                </a:moveTo>
                <a:lnTo>
                  <a:pt x="9146540" y="87629"/>
                </a:lnTo>
                <a:lnTo>
                  <a:pt x="9146540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A8D8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-1270" y="492379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30"/>
                </a:moveTo>
                <a:lnTo>
                  <a:pt x="9146540" y="87630"/>
                </a:lnTo>
                <a:lnTo>
                  <a:pt x="9146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A7D8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-1270" y="5011420"/>
            <a:ext cx="9146540" cy="88900"/>
          </a:xfrm>
          <a:custGeom>
            <a:avLst/>
            <a:gdLst/>
            <a:ahLst/>
            <a:cxnLst/>
            <a:rect l="l" t="t" r="r" b="b"/>
            <a:pathLst>
              <a:path w="9146540" h="88900">
                <a:moveTo>
                  <a:pt x="0" y="88899"/>
                </a:moveTo>
                <a:lnTo>
                  <a:pt x="9146540" y="88899"/>
                </a:lnTo>
                <a:lnTo>
                  <a:pt x="9146540" y="0"/>
                </a:lnTo>
                <a:lnTo>
                  <a:pt x="0" y="0"/>
                </a:lnTo>
                <a:lnTo>
                  <a:pt x="0" y="88899"/>
                </a:lnTo>
                <a:close/>
              </a:path>
            </a:pathLst>
          </a:custGeom>
          <a:solidFill>
            <a:srgbClr val="A6D7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-1270" y="510032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29"/>
                </a:moveTo>
                <a:lnTo>
                  <a:pt x="9146540" y="87629"/>
                </a:lnTo>
                <a:lnTo>
                  <a:pt x="9146540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A5D7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-1270" y="518795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30"/>
                </a:moveTo>
                <a:lnTo>
                  <a:pt x="9146540" y="87630"/>
                </a:lnTo>
                <a:lnTo>
                  <a:pt x="9146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A4D7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-1270" y="5275579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30"/>
                </a:moveTo>
                <a:lnTo>
                  <a:pt x="9146540" y="87630"/>
                </a:lnTo>
                <a:lnTo>
                  <a:pt x="9146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A3D6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-1270" y="5363209"/>
            <a:ext cx="9146540" cy="88900"/>
          </a:xfrm>
          <a:custGeom>
            <a:avLst/>
            <a:gdLst/>
            <a:ahLst/>
            <a:cxnLst/>
            <a:rect l="l" t="t" r="r" b="b"/>
            <a:pathLst>
              <a:path w="9146540" h="88900">
                <a:moveTo>
                  <a:pt x="0" y="88899"/>
                </a:moveTo>
                <a:lnTo>
                  <a:pt x="9146540" y="88899"/>
                </a:lnTo>
                <a:lnTo>
                  <a:pt x="9146540" y="0"/>
                </a:lnTo>
                <a:lnTo>
                  <a:pt x="0" y="0"/>
                </a:lnTo>
                <a:lnTo>
                  <a:pt x="0" y="88899"/>
                </a:lnTo>
                <a:close/>
              </a:path>
            </a:pathLst>
          </a:custGeom>
          <a:solidFill>
            <a:srgbClr val="A2D6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-1270" y="5452109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29"/>
                </a:moveTo>
                <a:lnTo>
                  <a:pt x="9146540" y="87629"/>
                </a:lnTo>
                <a:lnTo>
                  <a:pt x="9146540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A1D5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-1270" y="553974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30"/>
                </a:moveTo>
                <a:lnTo>
                  <a:pt x="9146540" y="87630"/>
                </a:lnTo>
                <a:lnTo>
                  <a:pt x="9146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A0D5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-1270" y="5627370"/>
            <a:ext cx="9146540" cy="88900"/>
          </a:xfrm>
          <a:custGeom>
            <a:avLst/>
            <a:gdLst/>
            <a:ahLst/>
            <a:cxnLst/>
            <a:rect l="l" t="t" r="r" b="b"/>
            <a:pathLst>
              <a:path w="9146540" h="88900">
                <a:moveTo>
                  <a:pt x="0" y="88899"/>
                </a:moveTo>
                <a:lnTo>
                  <a:pt x="9146540" y="88899"/>
                </a:lnTo>
                <a:lnTo>
                  <a:pt x="9146540" y="0"/>
                </a:lnTo>
                <a:lnTo>
                  <a:pt x="0" y="0"/>
                </a:lnTo>
                <a:lnTo>
                  <a:pt x="0" y="88899"/>
                </a:lnTo>
                <a:close/>
              </a:path>
            </a:pathLst>
          </a:custGeom>
          <a:solidFill>
            <a:srgbClr val="9FD5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-1270" y="571627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29"/>
                </a:moveTo>
                <a:lnTo>
                  <a:pt x="9146540" y="87629"/>
                </a:lnTo>
                <a:lnTo>
                  <a:pt x="9146540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9ED4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-1270" y="580390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30"/>
                </a:moveTo>
                <a:lnTo>
                  <a:pt x="9146540" y="87630"/>
                </a:lnTo>
                <a:lnTo>
                  <a:pt x="9146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9DD4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-1270" y="5891529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30"/>
                </a:moveTo>
                <a:lnTo>
                  <a:pt x="9146540" y="87630"/>
                </a:lnTo>
                <a:lnTo>
                  <a:pt x="9146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9CD3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-1270" y="5979159"/>
            <a:ext cx="9146540" cy="88900"/>
          </a:xfrm>
          <a:custGeom>
            <a:avLst/>
            <a:gdLst/>
            <a:ahLst/>
            <a:cxnLst/>
            <a:rect l="l" t="t" r="r" b="b"/>
            <a:pathLst>
              <a:path w="9146540" h="88900">
                <a:moveTo>
                  <a:pt x="0" y="88899"/>
                </a:moveTo>
                <a:lnTo>
                  <a:pt x="9146540" y="88899"/>
                </a:lnTo>
                <a:lnTo>
                  <a:pt x="9146540" y="0"/>
                </a:lnTo>
                <a:lnTo>
                  <a:pt x="0" y="0"/>
                </a:lnTo>
                <a:lnTo>
                  <a:pt x="0" y="88899"/>
                </a:lnTo>
                <a:close/>
              </a:path>
            </a:pathLst>
          </a:custGeom>
          <a:solidFill>
            <a:srgbClr val="9BD3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-1270" y="6068059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29"/>
                </a:moveTo>
                <a:lnTo>
                  <a:pt x="9146540" y="87629"/>
                </a:lnTo>
                <a:lnTo>
                  <a:pt x="9146540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9AD3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-1270" y="615569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30"/>
                </a:moveTo>
                <a:lnTo>
                  <a:pt x="9146540" y="87630"/>
                </a:lnTo>
                <a:lnTo>
                  <a:pt x="9146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99D2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-1270" y="624332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29"/>
                </a:moveTo>
                <a:lnTo>
                  <a:pt x="9146540" y="87629"/>
                </a:lnTo>
                <a:lnTo>
                  <a:pt x="9146540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99D2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-1270" y="633095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29"/>
                </a:moveTo>
                <a:lnTo>
                  <a:pt x="9146540" y="87629"/>
                </a:lnTo>
                <a:lnTo>
                  <a:pt x="9146540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97D1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-1270" y="6418579"/>
            <a:ext cx="9146540" cy="88900"/>
          </a:xfrm>
          <a:custGeom>
            <a:avLst/>
            <a:gdLst/>
            <a:ahLst/>
            <a:cxnLst/>
            <a:rect l="l" t="t" r="r" b="b"/>
            <a:pathLst>
              <a:path w="9146540" h="88900">
                <a:moveTo>
                  <a:pt x="0" y="88900"/>
                </a:moveTo>
                <a:lnTo>
                  <a:pt x="9146540" y="88900"/>
                </a:lnTo>
                <a:lnTo>
                  <a:pt x="9146540" y="0"/>
                </a:lnTo>
                <a:lnTo>
                  <a:pt x="0" y="0"/>
                </a:lnTo>
                <a:lnTo>
                  <a:pt x="0" y="88900"/>
                </a:lnTo>
                <a:close/>
              </a:path>
            </a:pathLst>
          </a:custGeom>
          <a:solidFill>
            <a:srgbClr val="96D1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-1270" y="650748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30"/>
                </a:moveTo>
                <a:lnTo>
                  <a:pt x="9146540" y="87630"/>
                </a:lnTo>
                <a:lnTo>
                  <a:pt x="9146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95D1E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-1270" y="6595109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30"/>
                </a:moveTo>
                <a:lnTo>
                  <a:pt x="9146540" y="87630"/>
                </a:lnTo>
                <a:lnTo>
                  <a:pt x="9146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94D0E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-1270" y="668274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29"/>
                </a:moveTo>
                <a:lnTo>
                  <a:pt x="9146540" y="87629"/>
                </a:lnTo>
                <a:lnTo>
                  <a:pt x="9146540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93D0E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0" y="6770369"/>
            <a:ext cx="9144000" cy="87630"/>
          </a:xfrm>
          <a:custGeom>
            <a:avLst/>
            <a:gdLst/>
            <a:ahLst/>
            <a:cxnLst/>
            <a:rect l="l" t="t" r="r" b="b"/>
            <a:pathLst>
              <a:path w="9144000" h="87629">
                <a:moveTo>
                  <a:pt x="0" y="87629"/>
                </a:moveTo>
                <a:lnTo>
                  <a:pt x="0" y="0"/>
                </a:lnTo>
                <a:lnTo>
                  <a:pt x="9144000" y="0"/>
                </a:lnTo>
                <a:lnTo>
                  <a:pt x="9144000" y="87629"/>
                </a:lnTo>
                <a:lnTo>
                  <a:pt x="0" y="87629"/>
                </a:lnTo>
                <a:close/>
              </a:path>
            </a:pathLst>
          </a:custGeom>
          <a:solidFill>
            <a:srgbClr val="92CFE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>
            <a:spLocks noGrp="1"/>
          </p:cNvSpPr>
          <p:nvPr>
            <p:ph type="title"/>
          </p:nvPr>
        </p:nvSpPr>
        <p:spPr>
          <a:xfrm>
            <a:off x="547369" y="689609"/>
            <a:ext cx="8065770" cy="215773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99900"/>
              </a:lnSpc>
              <a:spcBef>
                <a:spcPts val="100"/>
              </a:spcBef>
            </a:pPr>
            <a:r>
              <a:rPr dirty="0" spc="-5"/>
              <a:t>When we </a:t>
            </a:r>
            <a:r>
              <a:rPr dirty="0" spc="-10"/>
              <a:t>want </a:t>
            </a:r>
            <a:r>
              <a:rPr dirty="0" spc="-5"/>
              <a:t>to </a:t>
            </a:r>
            <a:r>
              <a:rPr dirty="0" spc="-10"/>
              <a:t>answer </a:t>
            </a:r>
            <a:r>
              <a:rPr dirty="0"/>
              <a:t>a </a:t>
            </a:r>
            <a:r>
              <a:rPr dirty="0" spc="-10"/>
              <a:t>question using </a:t>
            </a:r>
            <a:r>
              <a:rPr dirty="0"/>
              <a:t>a  short </a:t>
            </a:r>
            <a:r>
              <a:rPr dirty="0" spc="-10"/>
              <a:t>answer we </a:t>
            </a:r>
            <a:r>
              <a:rPr dirty="0" spc="-5"/>
              <a:t>have to </a:t>
            </a:r>
            <a:r>
              <a:rPr dirty="0" spc="-10"/>
              <a:t>say </a:t>
            </a:r>
            <a:r>
              <a:rPr dirty="0" spc="-5"/>
              <a:t>“Yes” </a:t>
            </a:r>
            <a:r>
              <a:rPr dirty="0"/>
              <a:t>or </a:t>
            </a:r>
            <a:r>
              <a:rPr dirty="0" spc="-5"/>
              <a:t>“no”  followed by the subject </a:t>
            </a:r>
            <a:r>
              <a:rPr dirty="0" spc="-10"/>
              <a:t>(I, </a:t>
            </a:r>
            <a:r>
              <a:rPr dirty="0" spc="-5"/>
              <a:t>you…) and the  auxiliary </a:t>
            </a:r>
            <a:r>
              <a:rPr dirty="0"/>
              <a:t>verb </a:t>
            </a:r>
            <a:r>
              <a:rPr dirty="0" spc="-5"/>
              <a:t>you find </a:t>
            </a:r>
            <a:r>
              <a:rPr dirty="0"/>
              <a:t>a </a:t>
            </a:r>
            <a:r>
              <a:rPr dirty="0" spc="-5"/>
              <a:t>the beginning </a:t>
            </a:r>
            <a:r>
              <a:rPr dirty="0"/>
              <a:t>of </a:t>
            </a:r>
            <a:r>
              <a:rPr dirty="0" spc="-5"/>
              <a:t>the  </a:t>
            </a:r>
            <a:r>
              <a:rPr dirty="0" spc="-10"/>
              <a:t>question</a:t>
            </a:r>
          </a:p>
        </p:txBody>
      </p:sp>
      <p:sp>
        <p:nvSpPr>
          <p:cNvPr id="27" name="object 27"/>
          <p:cNvSpPr/>
          <p:nvPr/>
        </p:nvSpPr>
        <p:spPr>
          <a:xfrm>
            <a:off x="5796279" y="4292600"/>
            <a:ext cx="2448560" cy="19583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833119" y="3175000"/>
            <a:ext cx="340995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latin typeface="Comic Sans MS"/>
                <a:cs typeface="Comic Sans MS"/>
              </a:rPr>
              <a:t>Ex. </a:t>
            </a:r>
            <a:r>
              <a:rPr dirty="0" sz="2400" spc="-5">
                <a:solidFill>
                  <a:srgbClr val="FF0000"/>
                </a:solidFill>
                <a:latin typeface="Comic Sans MS"/>
                <a:cs typeface="Comic Sans MS"/>
              </a:rPr>
              <a:t>Do you </a:t>
            </a:r>
            <a:r>
              <a:rPr dirty="0" sz="2400" spc="-5">
                <a:latin typeface="Comic Sans MS"/>
                <a:cs typeface="Comic Sans MS"/>
              </a:rPr>
              <a:t>like</a:t>
            </a:r>
            <a:r>
              <a:rPr dirty="0" sz="2400" spc="-40">
                <a:latin typeface="Comic Sans MS"/>
                <a:cs typeface="Comic Sans MS"/>
              </a:rPr>
              <a:t> </a:t>
            </a:r>
            <a:r>
              <a:rPr dirty="0" sz="2400" spc="-5">
                <a:latin typeface="Comic Sans MS"/>
                <a:cs typeface="Comic Sans MS"/>
              </a:rPr>
              <a:t>dancing?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649470" y="3108960"/>
            <a:ext cx="1628139" cy="889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83185" marR="5080" indent="-71120">
              <a:lnSpc>
                <a:spcPct val="118100"/>
              </a:lnSpc>
              <a:spcBef>
                <a:spcPts val="95"/>
              </a:spcBef>
            </a:pPr>
            <a:r>
              <a:rPr dirty="0" sz="2400" spc="-5">
                <a:latin typeface="Comic Sans MS"/>
                <a:cs typeface="Comic Sans MS"/>
              </a:rPr>
              <a:t>Yes, </a:t>
            </a:r>
            <a:r>
              <a:rPr dirty="0" sz="2400">
                <a:solidFill>
                  <a:srgbClr val="FF0000"/>
                </a:solidFill>
                <a:latin typeface="Comic Sans MS"/>
                <a:cs typeface="Comic Sans MS"/>
              </a:rPr>
              <a:t>I </a:t>
            </a:r>
            <a:r>
              <a:rPr dirty="0" sz="2400" spc="-5">
                <a:solidFill>
                  <a:srgbClr val="FF0000"/>
                </a:solidFill>
                <a:latin typeface="Comic Sans MS"/>
                <a:cs typeface="Comic Sans MS"/>
              </a:rPr>
              <a:t>do  </a:t>
            </a:r>
            <a:r>
              <a:rPr dirty="0" sz="2400" spc="-5">
                <a:latin typeface="Comic Sans MS"/>
                <a:cs typeface="Comic Sans MS"/>
              </a:rPr>
              <a:t>No, </a:t>
            </a:r>
            <a:r>
              <a:rPr dirty="0" sz="2400">
                <a:solidFill>
                  <a:srgbClr val="FF0000"/>
                </a:solidFill>
                <a:latin typeface="Comic Sans MS"/>
                <a:cs typeface="Comic Sans MS"/>
              </a:rPr>
              <a:t>I</a:t>
            </a:r>
            <a:r>
              <a:rPr dirty="0" sz="2400" spc="-95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dirty="0" sz="2400" spc="-5">
                <a:solidFill>
                  <a:srgbClr val="FF0000"/>
                </a:solidFill>
                <a:latin typeface="Comic Sans MS"/>
                <a:cs typeface="Comic Sans MS"/>
              </a:rPr>
              <a:t>don’t</a:t>
            </a:r>
            <a:endParaRPr sz="24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270" y="4748529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30"/>
                </a:moveTo>
                <a:lnTo>
                  <a:pt x="9146540" y="87630"/>
                </a:lnTo>
                <a:lnTo>
                  <a:pt x="9146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A9D9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-1270" y="4836159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29"/>
                </a:moveTo>
                <a:lnTo>
                  <a:pt x="9146540" y="87629"/>
                </a:lnTo>
                <a:lnTo>
                  <a:pt x="9146540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A8D8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-1270" y="492379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30"/>
                </a:moveTo>
                <a:lnTo>
                  <a:pt x="9146540" y="87630"/>
                </a:lnTo>
                <a:lnTo>
                  <a:pt x="9146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A7D8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-1270" y="5011420"/>
            <a:ext cx="9146540" cy="88900"/>
          </a:xfrm>
          <a:custGeom>
            <a:avLst/>
            <a:gdLst/>
            <a:ahLst/>
            <a:cxnLst/>
            <a:rect l="l" t="t" r="r" b="b"/>
            <a:pathLst>
              <a:path w="9146540" h="88900">
                <a:moveTo>
                  <a:pt x="0" y="88899"/>
                </a:moveTo>
                <a:lnTo>
                  <a:pt x="9146540" y="88899"/>
                </a:lnTo>
                <a:lnTo>
                  <a:pt x="9146540" y="0"/>
                </a:lnTo>
                <a:lnTo>
                  <a:pt x="0" y="0"/>
                </a:lnTo>
                <a:lnTo>
                  <a:pt x="0" y="88899"/>
                </a:lnTo>
                <a:close/>
              </a:path>
            </a:pathLst>
          </a:custGeom>
          <a:solidFill>
            <a:srgbClr val="A6D7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-1270" y="510032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29"/>
                </a:moveTo>
                <a:lnTo>
                  <a:pt x="9146540" y="87629"/>
                </a:lnTo>
                <a:lnTo>
                  <a:pt x="9146540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A5D7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-1270" y="518795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30"/>
                </a:moveTo>
                <a:lnTo>
                  <a:pt x="9146540" y="87630"/>
                </a:lnTo>
                <a:lnTo>
                  <a:pt x="9146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A4D7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-1270" y="5275579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30"/>
                </a:moveTo>
                <a:lnTo>
                  <a:pt x="9146540" y="87630"/>
                </a:lnTo>
                <a:lnTo>
                  <a:pt x="9146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A3D6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-1270" y="5363209"/>
            <a:ext cx="9146540" cy="88900"/>
          </a:xfrm>
          <a:custGeom>
            <a:avLst/>
            <a:gdLst/>
            <a:ahLst/>
            <a:cxnLst/>
            <a:rect l="l" t="t" r="r" b="b"/>
            <a:pathLst>
              <a:path w="9146540" h="88900">
                <a:moveTo>
                  <a:pt x="0" y="88899"/>
                </a:moveTo>
                <a:lnTo>
                  <a:pt x="9146540" y="88899"/>
                </a:lnTo>
                <a:lnTo>
                  <a:pt x="9146540" y="0"/>
                </a:lnTo>
                <a:lnTo>
                  <a:pt x="0" y="0"/>
                </a:lnTo>
                <a:lnTo>
                  <a:pt x="0" y="88899"/>
                </a:lnTo>
                <a:close/>
              </a:path>
            </a:pathLst>
          </a:custGeom>
          <a:solidFill>
            <a:srgbClr val="A2D6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-1270" y="5452109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29"/>
                </a:moveTo>
                <a:lnTo>
                  <a:pt x="9146540" y="87629"/>
                </a:lnTo>
                <a:lnTo>
                  <a:pt x="9146540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A1D5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-1270" y="553974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30"/>
                </a:moveTo>
                <a:lnTo>
                  <a:pt x="9146540" y="87630"/>
                </a:lnTo>
                <a:lnTo>
                  <a:pt x="9146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A0D5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-1270" y="5627370"/>
            <a:ext cx="9146540" cy="88900"/>
          </a:xfrm>
          <a:custGeom>
            <a:avLst/>
            <a:gdLst/>
            <a:ahLst/>
            <a:cxnLst/>
            <a:rect l="l" t="t" r="r" b="b"/>
            <a:pathLst>
              <a:path w="9146540" h="88900">
                <a:moveTo>
                  <a:pt x="0" y="88899"/>
                </a:moveTo>
                <a:lnTo>
                  <a:pt x="9146540" y="88899"/>
                </a:lnTo>
                <a:lnTo>
                  <a:pt x="9146540" y="0"/>
                </a:lnTo>
                <a:lnTo>
                  <a:pt x="0" y="0"/>
                </a:lnTo>
                <a:lnTo>
                  <a:pt x="0" y="88899"/>
                </a:lnTo>
                <a:close/>
              </a:path>
            </a:pathLst>
          </a:custGeom>
          <a:solidFill>
            <a:srgbClr val="9FD5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-1270" y="571627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29"/>
                </a:moveTo>
                <a:lnTo>
                  <a:pt x="9146540" y="87629"/>
                </a:lnTo>
                <a:lnTo>
                  <a:pt x="9146540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9ED4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-1270" y="580390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30"/>
                </a:moveTo>
                <a:lnTo>
                  <a:pt x="9146540" y="87630"/>
                </a:lnTo>
                <a:lnTo>
                  <a:pt x="9146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9DD4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-1270" y="5891529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30"/>
                </a:moveTo>
                <a:lnTo>
                  <a:pt x="9146540" y="87630"/>
                </a:lnTo>
                <a:lnTo>
                  <a:pt x="9146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9CD3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-1270" y="5979159"/>
            <a:ext cx="9146540" cy="88900"/>
          </a:xfrm>
          <a:custGeom>
            <a:avLst/>
            <a:gdLst/>
            <a:ahLst/>
            <a:cxnLst/>
            <a:rect l="l" t="t" r="r" b="b"/>
            <a:pathLst>
              <a:path w="9146540" h="88900">
                <a:moveTo>
                  <a:pt x="0" y="88899"/>
                </a:moveTo>
                <a:lnTo>
                  <a:pt x="9146540" y="88899"/>
                </a:lnTo>
                <a:lnTo>
                  <a:pt x="9146540" y="0"/>
                </a:lnTo>
                <a:lnTo>
                  <a:pt x="0" y="0"/>
                </a:lnTo>
                <a:lnTo>
                  <a:pt x="0" y="88899"/>
                </a:lnTo>
                <a:close/>
              </a:path>
            </a:pathLst>
          </a:custGeom>
          <a:solidFill>
            <a:srgbClr val="9BD3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-1270" y="6068059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29"/>
                </a:moveTo>
                <a:lnTo>
                  <a:pt x="9146540" y="87629"/>
                </a:lnTo>
                <a:lnTo>
                  <a:pt x="9146540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9AD3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-1270" y="615569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30"/>
                </a:moveTo>
                <a:lnTo>
                  <a:pt x="9146540" y="87630"/>
                </a:lnTo>
                <a:lnTo>
                  <a:pt x="9146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99D2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-1270" y="624332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29"/>
                </a:moveTo>
                <a:lnTo>
                  <a:pt x="9146540" y="87629"/>
                </a:lnTo>
                <a:lnTo>
                  <a:pt x="9146540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99D2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-1270" y="633095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29"/>
                </a:moveTo>
                <a:lnTo>
                  <a:pt x="9146540" y="87629"/>
                </a:lnTo>
                <a:lnTo>
                  <a:pt x="9146540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97D1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-1270" y="6418579"/>
            <a:ext cx="9146540" cy="88900"/>
          </a:xfrm>
          <a:custGeom>
            <a:avLst/>
            <a:gdLst/>
            <a:ahLst/>
            <a:cxnLst/>
            <a:rect l="l" t="t" r="r" b="b"/>
            <a:pathLst>
              <a:path w="9146540" h="88900">
                <a:moveTo>
                  <a:pt x="0" y="88900"/>
                </a:moveTo>
                <a:lnTo>
                  <a:pt x="9146540" y="88900"/>
                </a:lnTo>
                <a:lnTo>
                  <a:pt x="9146540" y="0"/>
                </a:lnTo>
                <a:lnTo>
                  <a:pt x="0" y="0"/>
                </a:lnTo>
                <a:lnTo>
                  <a:pt x="0" y="88900"/>
                </a:lnTo>
                <a:close/>
              </a:path>
            </a:pathLst>
          </a:custGeom>
          <a:solidFill>
            <a:srgbClr val="96D1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-1270" y="650748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30"/>
                </a:moveTo>
                <a:lnTo>
                  <a:pt x="9146540" y="87630"/>
                </a:lnTo>
                <a:lnTo>
                  <a:pt x="9146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95D1E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-1270" y="6595109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30"/>
                </a:moveTo>
                <a:lnTo>
                  <a:pt x="9146540" y="87630"/>
                </a:lnTo>
                <a:lnTo>
                  <a:pt x="9146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94D0E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-1270" y="668274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29"/>
                </a:moveTo>
                <a:lnTo>
                  <a:pt x="9146540" y="87629"/>
                </a:lnTo>
                <a:lnTo>
                  <a:pt x="9146540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93D0E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0" y="6770369"/>
            <a:ext cx="9144000" cy="87630"/>
          </a:xfrm>
          <a:custGeom>
            <a:avLst/>
            <a:gdLst/>
            <a:ahLst/>
            <a:cxnLst/>
            <a:rect l="l" t="t" r="r" b="b"/>
            <a:pathLst>
              <a:path w="9144000" h="87629">
                <a:moveTo>
                  <a:pt x="0" y="87629"/>
                </a:moveTo>
                <a:lnTo>
                  <a:pt x="0" y="0"/>
                </a:lnTo>
                <a:lnTo>
                  <a:pt x="9144000" y="0"/>
                </a:lnTo>
                <a:lnTo>
                  <a:pt x="9144000" y="87629"/>
                </a:lnTo>
                <a:lnTo>
                  <a:pt x="0" y="87629"/>
                </a:lnTo>
                <a:close/>
              </a:path>
            </a:pathLst>
          </a:custGeom>
          <a:solidFill>
            <a:srgbClr val="92CFE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>
            <a:spLocks noGrp="1"/>
          </p:cNvSpPr>
          <p:nvPr>
            <p:ph type="title"/>
          </p:nvPr>
        </p:nvSpPr>
        <p:spPr>
          <a:xfrm>
            <a:off x="624840" y="497840"/>
            <a:ext cx="7880350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>
                <a:latin typeface="Calibri"/>
                <a:cs typeface="Calibri"/>
              </a:rPr>
              <a:t>Short </a:t>
            </a:r>
            <a:r>
              <a:rPr dirty="0" sz="4400" spc="-5">
                <a:latin typeface="Calibri"/>
                <a:cs typeface="Calibri"/>
              </a:rPr>
              <a:t>answers with </a:t>
            </a:r>
            <a:r>
              <a:rPr dirty="0" sz="4400">
                <a:latin typeface="Calibri"/>
                <a:cs typeface="Calibri"/>
              </a:rPr>
              <a:t>the </a:t>
            </a:r>
            <a:r>
              <a:rPr dirty="0" sz="4400" spc="-5">
                <a:latin typeface="Calibri"/>
                <a:cs typeface="Calibri"/>
              </a:rPr>
              <a:t>Verb </a:t>
            </a:r>
            <a:r>
              <a:rPr dirty="0" sz="4400">
                <a:latin typeface="Calibri"/>
                <a:cs typeface="Calibri"/>
              </a:rPr>
              <a:t>To</a:t>
            </a:r>
            <a:r>
              <a:rPr dirty="0" sz="4400" spc="-75">
                <a:latin typeface="Calibri"/>
                <a:cs typeface="Calibri"/>
              </a:rPr>
              <a:t> </a:t>
            </a:r>
            <a:r>
              <a:rPr dirty="0" sz="4400">
                <a:latin typeface="Calibri"/>
                <a:cs typeface="Calibri"/>
              </a:rPr>
              <a:t>Be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28929" y="1523999"/>
            <a:ext cx="150495" cy="3117850"/>
          </a:xfrm>
          <a:prstGeom prst="rect">
            <a:avLst/>
          </a:prstGeom>
        </p:spPr>
        <p:txBody>
          <a:bodyPr wrap="square" lIns="0" tIns="1016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dirty="0" sz="2800">
                <a:solidFill>
                  <a:srgbClr val="FF0000"/>
                </a:solidFill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dirty="0" sz="2800">
                <a:solidFill>
                  <a:srgbClr val="FF0000"/>
                </a:solidFill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dirty="0" sz="2800">
                <a:solidFill>
                  <a:srgbClr val="FF0000"/>
                </a:solidFill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90"/>
              </a:spcBef>
            </a:pPr>
            <a:r>
              <a:rPr dirty="0" sz="2800">
                <a:solidFill>
                  <a:srgbClr val="FF0000"/>
                </a:solidFill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dirty="0" sz="2800">
                <a:solidFill>
                  <a:srgbClr val="FF0000"/>
                </a:solidFill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dirty="0" sz="2800">
                <a:solidFill>
                  <a:srgbClr val="FF0000"/>
                </a:solidFill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71830" y="1544319"/>
            <a:ext cx="7926070" cy="31165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1732914">
              <a:lnSpc>
                <a:spcPct val="120800"/>
              </a:lnSpc>
              <a:spcBef>
                <a:spcPts val="100"/>
              </a:spcBef>
              <a:tabLst>
                <a:tab pos="2981325" algn="l"/>
              </a:tabLst>
            </a:pPr>
            <a:r>
              <a:rPr dirty="0" sz="2800" spc="-5">
                <a:solidFill>
                  <a:srgbClr val="FF0000"/>
                </a:solidFill>
                <a:latin typeface="Calibri"/>
                <a:cs typeface="Calibri"/>
              </a:rPr>
              <a:t>Are you</a:t>
            </a:r>
            <a:r>
              <a:rPr dirty="0" sz="2800" spc="15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a</a:t>
            </a:r>
            <a:r>
              <a:rPr dirty="0" sz="2800" spc="1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student?	</a:t>
            </a:r>
            <a:r>
              <a:rPr dirty="0" sz="2800" spc="-5">
                <a:latin typeface="Calibri"/>
                <a:cs typeface="Calibri"/>
              </a:rPr>
              <a:t>Yes, </a:t>
            </a:r>
            <a:r>
              <a:rPr dirty="0" sz="2800">
                <a:solidFill>
                  <a:srgbClr val="FF0000"/>
                </a:solidFill>
                <a:latin typeface="Calibri"/>
                <a:cs typeface="Calibri"/>
              </a:rPr>
              <a:t>I am </a:t>
            </a:r>
            <a:r>
              <a:rPr dirty="0" sz="2800">
                <a:latin typeface="Calibri"/>
                <a:cs typeface="Calibri"/>
              </a:rPr>
              <a:t>/ </a:t>
            </a:r>
            <a:r>
              <a:rPr dirty="0" sz="2800" spc="-10">
                <a:latin typeface="Calibri"/>
                <a:cs typeface="Calibri"/>
              </a:rPr>
              <a:t>No, </a:t>
            </a:r>
            <a:r>
              <a:rPr dirty="0" sz="2800" spc="-5">
                <a:solidFill>
                  <a:srgbClr val="FF0000"/>
                </a:solidFill>
                <a:latin typeface="Calibri"/>
                <a:cs typeface="Calibri"/>
              </a:rPr>
              <a:t>I’m not  </a:t>
            </a:r>
            <a:r>
              <a:rPr dirty="0" sz="2800">
                <a:solidFill>
                  <a:srgbClr val="FF0000"/>
                </a:solidFill>
                <a:latin typeface="Calibri"/>
                <a:cs typeface="Calibri"/>
              </a:rPr>
              <a:t>Is </a:t>
            </a:r>
            <a:r>
              <a:rPr dirty="0" sz="2800" spc="-10">
                <a:solidFill>
                  <a:srgbClr val="FF0000"/>
                </a:solidFill>
                <a:latin typeface="Calibri"/>
                <a:cs typeface="Calibri"/>
              </a:rPr>
              <a:t>he </a:t>
            </a:r>
            <a:r>
              <a:rPr dirty="0" sz="2800" spc="-5">
                <a:latin typeface="Calibri"/>
                <a:cs typeface="Calibri"/>
              </a:rPr>
              <a:t>my </a:t>
            </a:r>
            <a:r>
              <a:rPr dirty="0" sz="2800" spc="-10">
                <a:latin typeface="Calibri"/>
                <a:cs typeface="Calibri"/>
              </a:rPr>
              <a:t>friend? </a:t>
            </a:r>
            <a:r>
              <a:rPr dirty="0" sz="2800" spc="-5">
                <a:latin typeface="Calibri"/>
                <a:cs typeface="Calibri"/>
              </a:rPr>
              <a:t>Yes, </a:t>
            </a:r>
            <a:r>
              <a:rPr dirty="0" sz="2800" spc="-10">
                <a:solidFill>
                  <a:srgbClr val="FF0000"/>
                </a:solidFill>
                <a:latin typeface="Calibri"/>
                <a:cs typeface="Calibri"/>
              </a:rPr>
              <a:t>he </a:t>
            </a:r>
            <a:r>
              <a:rPr dirty="0" sz="2800" spc="-5">
                <a:solidFill>
                  <a:srgbClr val="FF0000"/>
                </a:solidFill>
                <a:latin typeface="Calibri"/>
                <a:cs typeface="Calibri"/>
              </a:rPr>
              <a:t>is </a:t>
            </a:r>
            <a:r>
              <a:rPr dirty="0" sz="2800">
                <a:latin typeface="Calibri"/>
                <a:cs typeface="Calibri"/>
              </a:rPr>
              <a:t>/ </a:t>
            </a:r>
            <a:r>
              <a:rPr dirty="0" sz="2800" spc="-5">
                <a:latin typeface="Calibri"/>
                <a:cs typeface="Calibri"/>
              </a:rPr>
              <a:t>No, </a:t>
            </a:r>
            <a:r>
              <a:rPr dirty="0" sz="2800" spc="-10">
                <a:solidFill>
                  <a:srgbClr val="FF0000"/>
                </a:solidFill>
                <a:latin typeface="Calibri"/>
                <a:cs typeface="Calibri"/>
              </a:rPr>
              <a:t>he</a:t>
            </a:r>
            <a:r>
              <a:rPr dirty="0" sz="2800" spc="2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800" spc="-10">
                <a:solidFill>
                  <a:srgbClr val="FF0000"/>
                </a:solidFill>
                <a:latin typeface="Calibri"/>
                <a:cs typeface="Calibri"/>
              </a:rPr>
              <a:t>isn’t</a:t>
            </a:r>
            <a:endParaRPr sz="2800">
              <a:latin typeface="Calibri"/>
              <a:cs typeface="Calibri"/>
            </a:endParaRPr>
          </a:p>
          <a:p>
            <a:pPr marL="12700" marR="689610">
              <a:lnSpc>
                <a:spcPts val="4060"/>
              </a:lnSpc>
              <a:spcBef>
                <a:spcPts val="240"/>
              </a:spcBef>
            </a:pPr>
            <a:r>
              <a:rPr dirty="0" sz="2800">
                <a:solidFill>
                  <a:srgbClr val="FF0000"/>
                </a:solidFill>
                <a:latin typeface="Calibri"/>
                <a:cs typeface="Calibri"/>
              </a:rPr>
              <a:t>Is </a:t>
            </a:r>
            <a:r>
              <a:rPr dirty="0" sz="2800" spc="-10">
                <a:solidFill>
                  <a:srgbClr val="FF0000"/>
                </a:solidFill>
                <a:latin typeface="Calibri"/>
                <a:cs typeface="Calibri"/>
              </a:rPr>
              <a:t>your </a:t>
            </a:r>
            <a:r>
              <a:rPr dirty="0" sz="2800" spc="-5">
                <a:solidFill>
                  <a:srgbClr val="FF0000"/>
                </a:solidFill>
                <a:latin typeface="Calibri"/>
                <a:cs typeface="Calibri"/>
              </a:rPr>
              <a:t>mother </a:t>
            </a:r>
            <a:r>
              <a:rPr dirty="0" sz="2800" spc="-5">
                <a:latin typeface="Calibri"/>
                <a:cs typeface="Calibri"/>
              </a:rPr>
              <a:t>here? Yes, </a:t>
            </a:r>
            <a:r>
              <a:rPr dirty="0" sz="2800" spc="-5">
                <a:solidFill>
                  <a:srgbClr val="FF0000"/>
                </a:solidFill>
                <a:latin typeface="Calibri"/>
                <a:cs typeface="Calibri"/>
              </a:rPr>
              <a:t>she is </a:t>
            </a:r>
            <a:r>
              <a:rPr dirty="0" sz="2800">
                <a:latin typeface="Calibri"/>
                <a:cs typeface="Calibri"/>
              </a:rPr>
              <a:t>/ </a:t>
            </a:r>
            <a:r>
              <a:rPr dirty="0" sz="2800" spc="-5">
                <a:latin typeface="Calibri"/>
                <a:cs typeface="Calibri"/>
              </a:rPr>
              <a:t>No, </a:t>
            </a:r>
            <a:r>
              <a:rPr dirty="0" sz="2800" spc="-5">
                <a:solidFill>
                  <a:srgbClr val="FF0000"/>
                </a:solidFill>
                <a:latin typeface="Calibri"/>
                <a:cs typeface="Calibri"/>
              </a:rPr>
              <a:t>she </a:t>
            </a:r>
            <a:r>
              <a:rPr dirty="0" sz="2800" spc="-10">
                <a:solidFill>
                  <a:srgbClr val="FF0000"/>
                </a:solidFill>
                <a:latin typeface="Calibri"/>
                <a:cs typeface="Calibri"/>
              </a:rPr>
              <a:t>isn’t  </a:t>
            </a:r>
            <a:r>
              <a:rPr dirty="0" sz="2800" spc="-5">
                <a:solidFill>
                  <a:srgbClr val="FF0000"/>
                </a:solidFill>
                <a:latin typeface="Calibri"/>
                <a:cs typeface="Calibri"/>
              </a:rPr>
              <a:t>Are </a:t>
            </a:r>
            <a:r>
              <a:rPr dirty="0" sz="2800">
                <a:solidFill>
                  <a:srgbClr val="FF0000"/>
                </a:solidFill>
                <a:latin typeface="Calibri"/>
                <a:cs typeface="Calibri"/>
              </a:rPr>
              <a:t>we </a:t>
            </a:r>
            <a:r>
              <a:rPr dirty="0" sz="2800" spc="-5">
                <a:latin typeface="Calibri"/>
                <a:cs typeface="Calibri"/>
              </a:rPr>
              <a:t>in the </a:t>
            </a:r>
            <a:r>
              <a:rPr dirty="0" sz="2800" spc="-10">
                <a:latin typeface="Calibri"/>
                <a:cs typeface="Calibri"/>
              </a:rPr>
              <a:t>kitchen? </a:t>
            </a:r>
            <a:r>
              <a:rPr dirty="0" sz="2800" spc="-5">
                <a:latin typeface="Calibri"/>
                <a:cs typeface="Calibri"/>
              </a:rPr>
              <a:t>Yes, </a:t>
            </a:r>
            <a:r>
              <a:rPr dirty="0" sz="2800">
                <a:solidFill>
                  <a:srgbClr val="FF0000"/>
                </a:solidFill>
                <a:latin typeface="Calibri"/>
                <a:cs typeface="Calibri"/>
              </a:rPr>
              <a:t>we </a:t>
            </a:r>
            <a:r>
              <a:rPr dirty="0" sz="2800" spc="-5">
                <a:solidFill>
                  <a:srgbClr val="FF0000"/>
                </a:solidFill>
                <a:latin typeface="Calibri"/>
                <a:cs typeface="Calibri"/>
              </a:rPr>
              <a:t>are </a:t>
            </a:r>
            <a:r>
              <a:rPr dirty="0" sz="2800">
                <a:latin typeface="Calibri"/>
                <a:cs typeface="Calibri"/>
              </a:rPr>
              <a:t>/ </a:t>
            </a:r>
            <a:r>
              <a:rPr dirty="0" sz="2800" spc="-10">
                <a:latin typeface="Calibri"/>
                <a:cs typeface="Calibri"/>
              </a:rPr>
              <a:t>No, </a:t>
            </a:r>
            <a:r>
              <a:rPr dirty="0" sz="2800" spc="-5">
                <a:solidFill>
                  <a:srgbClr val="FF0000"/>
                </a:solidFill>
                <a:latin typeface="Calibri"/>
                <a:cs typeface="Calibri"/>
              </a:rPr>
              <a:t>we </a:t>
            </a:r>
            <a:r>
              <a:rPr dirty="0" sz="2800" spc="-10">
                <a:solidFill>
                  <a:srgbClr val="FF0000"/>
                </a:solidFill>
                <a:latin typeface="Calibri"/>
                <a:cs typeface="Calibri"/>
              </a:rPr>
              <a:t>aren’t  </a:t>
            </a:r>
            <a:r>
              <a:rPr dirty="0" sz="2800" spc="-5">
                <a:solidFill>
                  <a:srgbClr val="FF0000"/>
                </a:solidFill>
                <a:latin typeface="Calibri"/>
                <a:cs typeface="Calibri"/>
              </a:rPr>
              <a:t>Are they </a:t>
            </a:r>
            <a:r>
              <a:rPr dirty="0" sz="2800" spc="-10">
                <a:latin typeface="Calibri"/>
                <a:cs typeface="Calibri"/>
              </a:rPr>
              <a:t>studying? </a:t>
            </a:r>
            <a:r>
              <a:rPr dirty="0" sz="2800" spc="-5">
                <a:latin typeface="Calibri"/>
                <a:cs typeface="Calibri"/>
              </a:rPr>
              <a:t>Yes, </a:t>
            </a:r>
            <a:r>
              <a:rPr dirty="0" sz="2800" spc="-5">
                <a:solidFill>
                  <a:srgbClr val="FF0000"/>
                </a:solidFill>
                <a:latin typeface="Calibri"/>
                <a:cs typeface="Calibri"/>
              </a:rPr>
              <a:t>they </a:t>
            </a:r>
            <a:r>
              <a:rPr dirty="0" sz="2800">
                <a:solidFill>
                  <a:srgbClr val="FF0000"/>
                </a:solidFill>
                <a:latin typeface="Calibri"/>
                <a:cs typeface="Calibri"/>
              </a:rPr>
              <a:t>are </a:t>
            </a:r>
            <a:r>
              <a:rPr dirty="0" sz="2800">
                <a:latin typeface="Calibri"/>
                <a:cs typeface="Calibri"/>
              </a:rPr>
              <a:t>/ </a:t>
            </a:r>
            <a:r>
              <a:rPr dirty="0" sz="2800" spc="-10">
                <a:latin typeface="Calibri"/>
                <a:cs typeface="Calibri"/>
              </a:rPr>
              <a:t>No, </a:t>
            </a:r>
            <a:r>
              <a:rPr dirty="0" sz="2800" spc="-5">
                <a:solidFill>
                  <a:srgbClr val="FF0000"/>
                </a:solidFill>
                <a:latin typeface="Calibri"/>
                <a:cs typeface="Calibri"/>
              </a:rPr>
              <a:t>they</a:t>
            </a:r>
            <a:r>
              <a:rPr dirty="0" sz="2800" spc="-15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800" spc="-5">
                <a:solidFill>
                  <a:srgbClr val="FF0000"/>
                </a:solidFill>
                <a:latin typeface="Calibri"/>
                <a:cs typeface="Calibri"/>
              </a:rPr>
              <a:t>aren’t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40"/>
              </a:spcBef>
            </a:pPr>
            <a:r>
              <a:rPr dirty="0" sz="2800" spc="-5">
                <a:solidFill>
                  <a:srgbClr val="FF0000"/>
                </a:solidFill>
                <a:latin typeface="Calibri"/>
                <a:cs typeface="Calibri"/>
              </a:rPr>
              <a:t>Are Mary </a:t>
            </a:r>
            <a:r>
              <a:rPr dirty="0" sz="2800">
                <a:solidFill>
                  <a:srgbClr val="FF0000"/>
                </a:solidFill>
                <a:latin typeface="Calibri"/>
                <a:cs typeface="Calibri"/>
              </a:rPr>
              <a:t>and </a:t>
            </a:r>
            <a:r>
              <a:rPr dirty="0" sz="2800" spc="-5">
                <a:solidFill>
                  <a:srgbClr val="FF0000"/>
                </a:solidFill>
                <a:latin typeface="Calibri"/>
                <a:cs typeface="Calibri"/>
              </a:rPr>
              <a:t>John </a:t>
            </a:r>
            <a:r>
              <a:rPr dirty="0" sz="2800" spc="-10">
                <a:latin typeface="Calibri"/>
                <a:cs typeface="Calibri"/>
              </a:rPr>
              <a:t>here? </a:t>
            </a:r>
            <a:r>
              <a:rPr dirty="0" sz="2800" spc="-5">
                <a:latin typeface="Calibri"/>
                <a:cs typeface="Calibri"/>
              </a:rPr>
              <a:t>Yes, </a:t>
            </a:r>
            <a:r>
              <a:rPr dirty="0" sz="2800" spc="-5">
                <a:solidFill>
                  <a:srgbClr val="FF0000"/>
                </a:solidFill>
                <a:latin typeface="Calibri"/>
                <a:cs typeface="Calibri"/>
              </a:rPr>
              <a:t>they are</a:t>
            </a:r>
            <a:r>
              <a:rPr dirty="0" sz="2800" spc="-5">
                <a:latin typeface="Calibri"/>
                <a:cs typeface="Calibri"/>
              </a:rPr>
              <a:t>, No, </a:t>
            </a:r>
            <a:r>
              <a:rPr dirty="0" sz="2800" spc="-5">
                <a:solidFill>
                  <a:srgbClr val="FF0000"/>
                </a:solidFill>
                <a:latin typeface="Calibri"/>
                <a:cs typeface="Calibri"/>
              </a:rPr>
              <a:t>they</a:t>
            </a:r>
            <a:r>
              <a:rPr dirty="0" sz="2800" spc="-2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800" spc="-10">
                <a:solidFill>
                  <a:srgbClr val="FF0000"/>
                </a:solidFill>
                <a:latin typeface="Calibri"/>
                <a:cs typeface="Calibri"/>
              </a:rPr>
              <a:t>aren’t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3355340" y="4876800"/>
            <a:ext cx="2141220" cy="14249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270" y="4748529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30"/>
                </a:moveTo>
                <a:lnTo>
                  <a:pt x="9146540" y="87630"/>
                </a:lnTo>
                <a:lnTo>
                  <a:pt x="9146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A9D9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-1270" y="4836159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29"/>
                </a:moveTo>
                <a:lnTo>
                  <a:pt x="9146540" y="87629"/>
                </a:lnTo>
                <a:lnTo>
                  <a:pt x="9146540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A8D8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-1270" y="492379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30"/>
                </a:moveTo>
                <a:lnTo>
                  <a:pt x="9146540" y="87630"/>
                </a:lnTo>
                <a:lnTo>
                  <a:pt x="9146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A7D8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-1270" y="5011420"/>
            <a:ext cx="9146540" cy="88900"/>
          </a:xfrm>
          <a:custGeom>
            <a:avLst/>
            <a:gdLst/>
            <a:ahLst/>
            <a:cxnLst/>
            <a:rect l="l" t="t" r="r" b="b"/>
            <a:pathLst>
              <a:path w="9146540" h="88900">
                <a:moveTo>
                  <a:pt x="0" y="88899"/>
                </a:moveTo>
                <a:lnTo>
                  <a:pt x="9146540" y="88899"/>
                </a:lnTo>
                <a:lnTo>
                  <a:pt x="9146540" y="0"/>
                </a:lnTo>
                <a:lnTo>
                  <a:pt x="0" y="0"/>
                </a:lnTo>
                <a:lnTo>
                  <a:pt x="0" y="88899"/>
                </a:lnTo>
                <a:close/>
              </a:path>
            </a:pathLst>
          </a:custGeom>
          <a:solidFill>
            <a:srgbClr val="A6D7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-1270" y="510032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29"/>
                </a:moveTo>
                <a:lnTo>
                  <a:pt x="9146540" y="87629"/>
                </a:lnTo>
                <a:lnTo>
                  <a:pt x="9146540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A5D7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-1270" y="518795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30"/>
                </a:moveTo>
                <a:lnTo>
                  <a:pt x="9146540" y="87630"/>
                </a:lnTo>
                <a:lnTo>
                  <a:pt x="9146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A4D7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-1270" y="5275579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30"/>
                </a:moveTo>
                <a:lnTo>
                  <a:pt x="9146540" y="87630"/>
                </a:lnTo>
                <a:lnTo>
                  <a:pt x="9146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A3D6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-1270" y="5363209"/>
            <a:ext cx="9146540" cy="88900"/>
          </a:xfrm>
          <a:custGeom>
            <a:avLst/>
            <a:gdLst/>
            <a:ahLst/>
            <a:cxnLst/>
            <a:rect l="l" t="t" r="r" b="b"/>
            <a:pathLst>
              <a:path w="9146540" h="88900">
                <a:moveTo>
                  <a:pt x="0" y="88899"/>
                </a:moveTo>
                <a:lnTo>
                  <a:pt x="9146540" y="88899"/>
                </a:lnTo>
                <a:lnTo>
                  <a:pt x="9146540" y="0"/>
                </a:lnTo>
                <a:lnTo>
                  <a:pt x="0" y="0"/>
                </a:lnTo>
                <a:lnTo>
                  <a:pt x="0" y="88899"/>
                </a:lnTo>
                <a:close/>
              </a:path>
            </a:pathLst>
          </a:custGeom>
          <a:solidFill>
            <a:srgbClr val="A2D6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-1270" y="5452109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29"/>
                </a:moveTo>
                <a:lnTo>
                  <a:pt x="9146540" y="87629"/>
                </a:lnTo>
                <a:lnTo>
                  <a:pt x="9146540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A1D5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-1270" y="553974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30"/>
                </a:moveTo>
                <a:lnTo>
                  <a:pt x="9146540" y="87630"/>
                </a:lnTo>
                <a:lnTo>
                  <a:pt x="9146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A0D5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-1270" y="5627370"/>
            <a:ext cx="9146540" cy="88900"/>
          </a:xfrm>
          <a:custGeom>
            <a:avLst/>
            <a:gdLst/>
            <a:ahLst/>
            <a:cxnLst/>
            <a:rect l="l" t="t" r="r" b="b"/>
            <a:pathLst>
              <a:path w="9146540" h="88900">
                <a:moveTo>
                  <a:pt x="0" y="88899"/>
                </a:moveTo>
                <a:lnTo>
                  <a:pt x="9146540" y="88899"/>
                </a:lnTo>
                <a:lnTo>
                  <a:pt x="9146540" y="0"/>
                </a:lnTo>
                <a:lnTo>
                  <a:pt x="0" y="0"/>
                </a:lnTo>
                <a:lnTo>
                  <a:pt x="0" y="88899"/>
                </a:lnTo>
                <a:close/>
              </a:path>
            </a:pathLst>
          </a:custGeom>
          <a:solidFill>
            <a:srgbClr val="9FD5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-1270" y="571627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29"/>
                </a:moveTo>
                <a:lnTo>
                  <a:pt x="9146540" y="87629"/>
                </a:lnTo>
                <a:lnTo>
                  <a:pt x="9146540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9ED4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-1270" y="580390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30"/>
                </a:moveTo>
                <a:lnTo>
                  <a:pt x="9146540" y="87630"/>
                </a:lnTo>
                <a:lnTo>
                  <a:pt x="9146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9DD4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-1270" y="5891529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30"/>
                </a:moveTo>
                <a:lnTo>
                  <a:pt x="9146540" y="87630"/>
                </a:lnTo>
                <a:lnTo>
                  <a:pt x="9146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9CD3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-1270" y="5979159"/>
            <a:ext cx="9146540" cy="88900"/>
          </a:xfrm>
          <a:custGeom>
            <a:avLst/>
            <a:gdLst/>
            <a:ahLst/>
            <a:cxnLst/>
            <a:rect l="l" t="t" r="r" b="b"/>
            <a:pathLst>
              <a:path w="9146540" h="88900">
                <a:moveTo>
                  <a:pt x="0" y="88899"/>
                </a:moveTo>
                <a:lnTo>
                  <a:pt x="9146540" y="88899"/>
                </a:lnTo>
                <a:lnTo>
                  <a:pt x="9146540" y="0"/>
                </a:lnTo>
                <a:lnTo>
                  <a:pt x="0" y="0"/>
                </a:lnTo>
                <a:lnTo>
                  <a:pt x="0" y="88899"/>
                </a:lnTo>
                <a:close/>
              </a:path>
            </a:pathLst>
          </a:custGeom>
          <a:solidFill>
            <a:srgbClr val="9BD3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-1270" y="6068059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29"/>
                </a:moveTo>
                <a:lnTo>
                  <a:pt x="9146540" y="87629"/>
                </a:lnTo>
                <a:lnTo>
                  <a:pt x="9146540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9AD3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-1270" y="615569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30"/>
                </a:moveTo>
                <a:lnTo>
                  <a:pt x="9146540" y="87630"/>
                </a:lnTo>
                <a:lnTo>
                  <a:pt x="9146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99D2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-1270" y="624332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29"/>
                </a:moveTo>
                <a:lnTo>
                  <a:pt x="9146540" y="87629"/>
                </a:lnTo>
                <a:lnTo>
                  <a:pt x="9146540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99D2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-1270" y="633095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29"/>
                </a:moveTo>
                <a:lnTo>
                  <a:pt x="9146540" y="87629"/>
                </a:lnTo>
                <a:lnTo>
                  <a:pt x="9146540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97D1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-1270" y="6418579"/>
            <a:ext cx="9146540" cy="88900"/>
          </a:xfrm>
          <a:custGeom>
            <a:avLst/>
            <a:gdLst/>
            <a:ahLst/>
            <a:cxnLst/>
            <a:rect l="l" t="t" r="r" b="b"/>
            <a:pathLst>
              <a:path w="9146540" h="88900">
                <a:moveTo>
                  <a:pt x="0" y="88900"/>
                </a:moveTo>
                <a:lnTo>
                  <a:pt x="9146540" y="88900"/>
                </a:lnTo>
                <a:lnTo>
                  <a:pt x="9146540" y="0"/>
                </a:lnTo>
                <a:lnTo>
                  <a:pt x="0" y="0"/>
                </a:lnTo>
                <a:lnTo>
                  <a:pt x="0" y="88900"/>
                </a:lnTo>
                <a:close/>
              </a:path>
            </a:pathLst>
          </a:custGeom>
          <a:solidFill>
            <a:srgbClr val="96D1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-1270" y="650748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30"/>
                </a:moveTo>
                <a:lnTo>
                  <a:pt x="9146540" y="87630"/>
                </a:lnTo>
                <a:lnTo>
                  <a:pt x="9146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95D1E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-1270" y="6595109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30"/>
                </a:moveTo>
                <a:lnTo>
                  <a:pt x="9146540" y="87630"/>
                </a:lnTo>
                <a:lnTo>
                  <a:pt x="9146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94D0E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-1270" y="668274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29"/>
                </a:moveTo>
                <a:lnTo>
                  <a:pt x="9146540" y="87629"/>
                </a:lnTo>
                <a:lnTo>
                  <a:pt x="9146540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93D0E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0" y="6770369"/>
            <a:ext cx="9144000" cy="87630"/>
          </a:xfrm>
          <a:custGeom>
            <a:avLst/>
            <a:gdLst/>
            <a:ahLst/>
            <a:cxnLst/>
            <a:rect l="l" t="t" r="r" b="b"/>
            <a:pathLst>
              <a:path w="9144000" h="87629">
                <a:moveTo>
                  <a:pt x="0" y="87629"/>
                </a:moveTo>
                <a:lnTo>
                  <a:pt x="0" y="0"/>
                </a:lnTo>
                <a:lnTo>
                  <a:pt x="9144000" y="0"/>
                </a:lnTo>
                <a:lnTo>
                  <a:pt x="9144000" y="87629"/>
                </a:lnTo>
                <a:lnTo>
                  <a:pt x="0" y="87629"/>
                </a:lnTo>
                <a:close/>
              </a:path>
            </a:pathLst>
          </a:custGeom>
          <a:solidFill>
            <a:srgbClr val="92CFE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>
            <a:spLocks noGrp="1"/>
          </p:cNvSpPr>
          <p:nvPr>
            <p:ph type="title"/>
          </p:nvPr>
        </p:nvSpPr>
        <p:spPr>
          <a:xfrm>
            <a:off x="1094739" y="497840"/>
            <a:ext cx="6943090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>
                <a:latin typeface="Calibri"/>
                <a:cs typeface="Calibri"/>
              </a:rPr>
              <a:t>Short </a:t>
            </a:r>
            <a:r>
              <a:rPr dirty="0" sz="4400" spc="-5">
                <a:latin typeface="Calibri"/>
                <a:cs typeface="Calibri"/>
              </a:rPr>
              <a:t>answers with “have</a:t>
            </a:r>
            <a:r>
              <a:rPr dirty="0" sz="4400" spc="-45">
                <a:latin typeface="Calibri"/>
                <a:cs typeface="Calibri"/>
              </a:rPr>
              <a:t> </a:t>
            </a:r>
            <a:r>
              <a:rPr dirty="0" sz="4400">
                <a:latin typeface="Calibri"/>
                <a:cs typeface="Calibri"/>
              </a:rPr>
              <a:t>got”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35940" y="1531620"/>
            <a:ext cx="7911465" cy="2868930"/>
          </a:xfrm>
          <a:prstGeom prst="rect">
            <a:avLst/>
          </a:prstGeom>
        </p:spPr>
        <p:txBody>
          <a:bodyPr wrap="square" lIns="0" tIns="1143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5">
                <a:solidFill>
                  <a:srgbClr val="FF0000"/>
                </a:solidFill>
                <a:latin typeface="Calibri"/>
                <a:cs typeface="Calibri"/>
              </a:rPr>
              <a:t>Have </a:t>
            </a:r>
            <a:r>
              <a:rPr dirty="0" sz="3200" spc="5">
                <a:solidFill>
                  <a:srgbClr val="FF0000"/>
                </a:solidFill>
                <a:latin typeface="Calibri"/>
                <a:cs typeface="Calibri"/>
              </a:rPr>
              <a:t>yo</a:t>
            </a:r>
            <a:r>
              <a:rPr dirty="0" sz="3200" spc="5">
                <a:latin typeface="Calibri"/>
                <a:cs typeface="Calibri"/>
              </a:rPr>
              <a:t>u </a:t>
            </a:r>
            <a:r>
              <a:rPr dirty="0" sz="3200" spc="-5">
                <a:latin typeface="Calibri"/>
                <a:cs typeface="Calibri"/>
              </a:rPr>
              <a:t>got </a:t>
            </a:r>
            <a:r>
              <a:rPr dirty="0" sz="3200">
                <a:latin typeface="Calibri"/>
                <a:cs typeface="Calibri"/>
              </a:rPr>
              <a:t>a </a:t>
            </a:r>
            <a:r>
              <a:rPr dirty="0" sz="3200" spc="-5">
                <a:latin typeface="Calibri"/>
                <a:cs typeface="Calibri"/>
              </a:rPr>
              <a:t>cat? Yes, </a:t>
            </a:r>
            <a:r>
              <a:rPr dirty="0" sz="3200">
                <a:solidFill>
                  <a:srgbClr val="FF0000"/>
                </a:solidFill>
                <a:latin typeface="Calibri"/>
                <a:cs typeface="Calibri"/>
              </a:rPr>
              <a:t>I </a:t>
            </a:r>
            <a:r>
              <a:rPr dirty="0" sz="3200" spc="-5">
                <a:solidFill>
                  <a:srgbClr val="FF0000"/>
                </a:solidFill>
                <a:latin typeface="Calibri"/>
                <a:cs typeface="Calibri"/>
              </a:rPr>
              <a:t>have </a:t>
            </a:r>
            <a:r>
              <a:rPr dirty="0" sz="3200">
                <a:latin typeface="Calibri"/>
                <a:cs typeface="Calibri"/>
              </a:rPr>
              <a:t>/ </a:t>
            </a:r>
            <a:r>
              <a:rPr dirty="0" sz="3200" spc="-5">
                <a:latin typeface="Calibri"/>
                <a:cs typeface="Calibri"/>
              </a:rPr>
              <a:t>No, </a:t>
            </a:r>
            <a:r>
              <a:rPr dirty="0" sz="320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dirty="0" sz="3200" spc="-15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3200" spc="-5">
                <a:solidFill>
                  <a:srgbClr val="FF0000"/>
                </a:solidFill>
                <a:latin typeface="Calibri"/>
                <a:cs typeface="Calibri"/>
              </a:rPr>
              <a:t>haven´t</a:t>
            </a:r>
            <a:endParaRPr sz="3200">
              <a:latin typeface="Calibri"/>
              <a:cs typeface="Calibri"/>
            </a:endParaRPr>
          </a:p>
          <a:p>
            <a:pPr marL="355600" marR="900430" indent="-342900">
              <a:lnSpc>
                <a:spcPct val="100000"/>
              </a:lnSpc>
              <a:spcBef>
                <a:spcPts val="8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5">
                <a:solidFill>
                  <a:srgbClr val="FF0000"/>
                </a:solidFill>
                <a:latin typeface="Calibri"/>
                <a:cs typeface="Calibri"/>
              </a:rPr>
              <a:t>Has </a:t>
            </a:r>
            <a:r>
              <a:rPr dirty="0" sz="3200">
                <a:solidFill>
                  <a:srgbClr val="FF0000"/>
                </a:solidFill>
                <a:latin typeface="Calibri"/>
                <a:cs typeface="Calibri"/>
              </a:rPr>
              <a:t>he </a:t>
            </a:r>
            <a:r>
              <a:rPr dirty="0" sz="3200" spc="-5">
                <a:latin typeface="Calibri"/>
                <a:cs typeface="Calibri"/>
              </a:rPr>
              <a:t>got </a:t>
            </a:r>
            <a:r>
              <a:rPr dirty="0" sz="3200">
                <a:latin typeface="Calibri"/>
                <a:cs typeface="Calibri"/>
              </a:rPr>
              <a:t>a </a:t>
            </a:r>
            <a:r>
              <a:rPr dirty="0" sz="3200" spc="-5">
                <a:latin typeface="Calibri"/>
                <a:cs typeface="Calibri"/>
              </a:rPr>
              <a:t>pencil? Yes, </a:t>
            </a:r>
            <a:r>
              <a:rPr dirty="0" sz="3200" spc="-5">
                <a:solidFill>
                  <a:srgbClr val="FF0000"/>
                </a:solidFill>
                <a:latin typeface="Calibri"/>
                <a:cs typeface="Calibri"/>
              </a:rPr>
              <a:t>he has </a:t>
            </a:r>
            <a:r>
              <a:rPr dirty="0" sz="3200">
                <a:latin typeface="Calibri"/>
                <a:cs typeface="Calibri"/>
              </a:rPr>
              <a:t>/ </a:t>
            </a:r>
            <a:r>
              <a:rPr dirty="0" sz="3200" spc="-5">
                <a:latin typeface="Calibri"/>
                <a:cs typeface="Calibri"/>
              </a:rPr>
              <a:t>No, </a:t>
            </a:r>
            <a:r>
              <a:rPr dirty="0" sz="3200" spc="-5">
                <a:solidFill>
                  <a:srgbClr val="FF0000"/>
                </a:solidFill>
                <a:latin typeface="Calibri"/>
                <a:cs typeface="Calibri"/>
              </a:rPr>
              <a:t>he  hasn’t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5">
                <a:solidFill>
                  <a:srgbClr val="FF0000"/>
                </a:solidFill>
                <a:latin typeface="Calibri"/>
                <a:cs typeface="Calibri"/>
              </a:rPr>
              <a:t>Have the boys </a:t>
            </a:r>
            <a:r>
              <a:rPr dirty="0" sz="3200" spc="-5">
                <a:latin typeface="Calibri"/>
                <a:cs typeface="Calibri"/>
              </a:rPr>
              <a:t>got </a:t>
            </a:r>
            <a:r>
              <a:rPr dirty="0" sz="3200">
                <a:latin typeface="Calibri"/>
                <a:cs typeface="Calibri"/>
              </a:rPr>
              <a:t>a </a:t>
            </a:r>
            <a:r>
              <a:rPr dirty="0" sz="3200" spc="-5">
                <a:latin typeface="Calibri"/>
                <a:cs typeface="Calibri"/>
              </a:rPr>
              <a:t>ball? Yes, </a:t>
            </a:r>
            <a:r>
              <a:rPr dirty="0" sz="3200" spc="-5">
                <a:solidFill>
                  <a:srgbClr val="FF0000"/>
                </a:solidFill>
                <a:latin typeface="Calibri"/>
                <a:cs typeface="Calibri"/>
              </a:rPr>
              <a:t>they</a:t>
            </a:r>
            <a:r>
              <a:rPr dirty="0" sz="3200" spc="-15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FF0000"/>
                </a:solidFill>
                <a:latin typeface="Calibri"/>
                <a:cs typeface="Calibri"/>
              </a:rPr>
              <a:t>have</a:t>
            </a:r>
            <a:endParaRPr sz="3200">
              <a:latin typeface="Calibri"/>
              <a:cs typeface="Calibri"/>
            </a:endParaRPr>
          </a:p>
          <a:p>
            <a:pPr marL="4584700">
              <a:lnSpc>
                <a:spcPct val="100000"/>
              </a:lnSpc>
              <a:spcBef>
                <a:spcPts val="800"/>
              </a:spcBef>
            </a:pPr>
            <a:r>
              <a:rPr dirty="0" sz="3200" spc="-5">
                <a:latin typeface="Calibri"/>
                <a:cs typeface="Calibri"/>
              </a:rPr>
              <a:t>No, </a:t>
            </a:r>
            <a:r>
              <a:rPr dirty="0" sz="3200" spc="-5">
                <a:solidFill>
                  <a:srgbClr val="FF0000"/>
                </a:solidFill>
                <a:latin typeface="Calibri"/>
                <a:cs typeface="Calibri"/>
              </a:rPr>
              <a:t>they</a:t>
            </a:r>
            <a:r>
              <a:rPr dirty="0" sz="3200" spc="-75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3200" spc="-5">
                <a:solidFill>
                  <a:srgbClr val="FF0000"/>
                </a:solidFill>
                <a:latin typeface="Calibri"/>
                <a:cs typeface="Calibri"/>
              </a:rPr>
              <a:t>haven’t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332230" y="4221479"/>
            <a:ext cx="1651000" cy="21666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643120" y="4508500"/>
            <a:ext cx="1828800" cy="1828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97729" y="4748529"/>
            <a:ext cx="4447540" cy="87630"/>
          </a:xfrm>
          <a:custGeom>
            <a:avLst/>
            <a:gdLst/>
            <a:ahLst/>
            <a:cxnLst/>
            <a:rect l="l" t="t" r="r" b="b"/>
            <a:pathLst>
              <a:path w="4447540" h="87629">
                <a:moveTo>
                  <a:pt x="0" y="87630"/>
                </a:moveTo>
                <a:lnTo>
                  <a:pt x="4447540" y="87630"/>
                </a:lnTo>
                <a:lnTo>
                  <a:pt x="4447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A9D9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-1270" y="4748529"/>
            <a:ext cx="3421379" cy="87630"/>
          </a:xfrm>
          <a:custGeom>
            <a:avLst/>
            <a:gdLst/>
            <a:ahLst/>
            <a:cxnLst/>
            <a:rect l="l" t="t" r="r" b="b"/>
            <a:pathLst>
              <a:path w="3421379" h="87629">
                <a:moveTo>
                  <a:pt x="0" y="87630"/>
                </a:moveTo>
                <a:lnTo>
                  <a:pt x="3421380" y="87630"/>
                </a:lnTo>
                <a:lnTo>
                  <a:pt x="342138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A9D9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697729" y="4836159"/>
            <a:ext cx="4447540" cy="87630"/>
          </a:xfrm>
          <a:custGeom>
            <a:avLst/>
            <a:gdLst/>
            <a:ahLst/>
            <a:cxnLst/>
            <a:rect l="l" t="t" r="r" b="b"/>
            <a:pathLst>
              <a:path w="4447540" h="87629">
                <a:moveTo>
                  <a:pt x="0" y="87629"/>
                </a:moveTo>
                <a:lnTo>
                  <a:pt x="4447540" y="87629"/>
                </a:lnTo>
                <a:lnTo>
                  <a:pt x="4447540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A8D8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-1270" y="4836159"/>
            <a:ext cx="3421379" cy="87630"/>
          </a:xfrm>
          <a:custGeom>
            <a:avLst/>
            <a:gdLst/>
            <a:ahLst/>
            <a:cxnLst/>
            <a:rect l="l" t="t" r="r" b="b"/>
            <a:pathLst>
              <a:path w="3421379" h="87629">
                <a:moveTo>
                  <a:pt x="0" y="87629"/>
                </a:moveTo>
                <a:lnTo>
                  <a:pt x="3421380" y="87629"/>
                </a:lnTo>
                <a:lnTo>
                  <a:pt x="3421380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A8D8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697729" y="4923790"/>
            <a:ext cx="4447540" cy="87630"/>
          </a:xfrm>
          <a:custGeom>
            <a:avLst/>
            <a:gdLst/>
            <a:ahLst/>
            <a:cxnLst/>
            <a:rect l="l" t="t" r="r" b="b"/>
            <a:pathLst>
              <a:path w="4447540" h="87629">
                <a:moveTo>
                  <a:pt x="0" y="87630"/>
                </a:moveTo>
                <a:lnTo>
                  <a:pt x="4447540" y="87630"/>
                </a:lnTo>
                <a:lnTo>
                  <a:pt x="4447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A7D8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-1270" y="4923790"/>
            <a:ext cx="3421379" cy="87630"/>
          </a:xfrm>
          <a:custGeom>
            <a:avLst/>
            <a:gdLst/>
            <a:ahLst/>
            <a:cxnLst/>
            <a:rect l="l" t="t" r="r" b="b"/>
            <a:pathLst>
              <a:path w="3421379" h="87629">
                <a:moveTo>
                  <a:pt x="0" y="87630"/>
                </a:moveTo>
                <a:lnTo>
                  <a:pt x="3421380" y="87630"/>
                </a:lnTo>
                <a:lnTo>
                  <a:pt x="342138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A7D8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697729" y="5011420"/>
            <a:ext cx="4447540" cy="88900"/>
          </a:xfrm>
          <a:custGeom>
            <a:avLst/>
            <a:gdLst/>
            <a:ahLst/>
            <a:cxnLst/>
            <a:rect l="l" t="t" r="r" b="b"/>
            <a:pathLst>
              <a:path w="4447540" h="88900">
                <a:moveTo>
                  <a:pt x="0" y="88899"/>
                </a:moveTo>
                <a:lnTo>
                  <a:pt x="4447540" y="88899"/>
                </a:lnTo>
                <a:lnTo>
                  <a:pt x="4447540" y="0"/>
                </a:lnTo>
                <a:lnTo>
                  <a:pt x="0" y="0"/>
                </a:lnTo>
                <a:lnTo>
                  <a:pt x="0" y="88899"/>
                </a:lnTo>
                <a:close/>
              </a:path>
            </a:pathLst>
          </a:custGeom>
          <a:solidFill>
            <a:srgbClr val="A6D7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-1270" y="5011420"/>
            <a:ext cx="3421379" cy="88900"/>
          </a:xfrm>
          <a:custGeom>
            <a:avLst/>
            <a:gdLst/>
            <a:ahLst/>
            <a:cxnLst/>
            <a:rect l="l" t="t" r="r" b="b"/>
            <a:pathLst>
              <a:path w="3421379" h="88900">
                <a:moveTo>
                  <a:pt x="0" y="88899"/>
                </a:moveTo>
                <a:lnTo>
                  <a:pt x="3421380" y="88899"/>
                </a:lnTo>
                <a:lnTo>
                  <a:pt x="3421380" y="0"/>
                </a:lnTo>
                <a:lnTo>
                  <a:pt x="0" y="0"/>
                </a:lnTo>
                <a:lnTo>
                  <a:pt x="0" y="88899"/>
                </a:lnTo>
                <a:close/>
              </a:path>
            </a:pathLst>
          </a:custGeom>
          <a:solidFill>
            <a:srgbClr val="A6D7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697729" y="5100320"/>
            <a:ext cx="4447540" cy="87630"/>
          </a:xfrm>
          <a:custGeom>
            <a:avLst/>
            <a:gdLst/>
            <a:ahLst/>
            <a:cxnLst/>
            <a:rect l="l" t="t" r="r" b="b"/>
            <a:pathLst>
              <a:path w="4447540" h="87629">
                <a:moveTo>
                  <a:pt x="0" y="87629"/>
                </a:moveTo>
                <a:lnTo>
                  <a:pt x="4447540" y="87629"/>
                </a:lnTo>
                <a:lnTo>
                  <a:pt x="4447540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A5D7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-1270" y="5100320"/>
            <a:ext cx="3421379" cy="87630"/>
          </a:xfrm>
          <a:custGeom>
            <a:avLst/>
            <a:gdLst/>
            <a:ahLst/>
            <a:cxnLst/>
            <a:rect l="l" t="t" r="r" b="b"/>
            <a:pathLst>
              <a:path w="3421379" h="87629">
                <a:moveTo>
                  <a:pt x="0" y="87629"/>
                </a:moveTo>
                <a:lnTo>
                  <a:pt x="3421380" y="87629"/>
                </a:lnTo>
                <a:lnTo>
                  <a:pt x="3421380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A5D7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697729" y="5187950"/>
            <a:ext cx="4447540" cy="87630"/>
          </a:xfrm>
          <a:custGeom>
            <a:avLst/>
            <a:gdLst/>
            <a:ahLst/>
            <a:cxnLst/>
            <a:rect l="l" t="t" r="r" b="b"/>
            <a:pathLst>
              <a:path w="4447540" h="87629">
                <a:moveTo>
                  <a:pt x="0" y="87630"/>
                </a:moveTo>
                <a:lnTo>
                  <a:pt x="4447540" y="87630"/>
                </a:lnTo>
                <a:lnTo>
                  <a:pt x="4447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A4D7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-1270" y="5187950"/>
            <a:ext cx="3421379" cy="87630"/>
          </a:xfrm>
          <a:custGeom>
            <a:avLst/>
            <a:gdLst/>
            <a:ahLst/>
            <a:cxnLst/>
            <a:rect l="l" t="t" r="r" b="b"/>
            <a:pathLst>
              <a:path w="3421379" h="87629">
                <a:moveTo>
                  <a:pt x="0" y="87630"/>
                </a:moveTo>
                <a:lnTo>
                  <a:pt x="3421380" y="87630"/>
                </a:lnTo>
                <a:lnTo>
                  <a:pt x="342138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A4D7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697729" y="5275579"/>
            <a:ext cx="4447540" cy="87630"/>
          </a:xfrm>
          <a:custGeom>
            <a:avLst/>
            <a:gdLst/>
            <a:ahLst/>
            <a:cxnLst/>
            <a:rect l="l" t="t" r="r" b="b"/>
            <a:pathLst>
              <a:path w="4447540" h="87629">
                <a:moveTo>
                  <a:pt x="0" y="87630"/>
                </a:moveTo>
                <a:lnTo>
                  <a:pt x="4447540" y="87630"/>
                </a:lnTo>
                <a:lnTo>
                  <a:pt x="4447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A3D6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-1270" y="5275579"/>
            <a:ext cx="3421379" cy="87630"/>
          </a:xfrm>
          <a:custGeom>
            <a:avLst/>
            <a:gdLst/>
            <a:ahLst/>
            <a:cxnLst/>
            <a:rect l="l" t="t" r="r" b="b"/>
            <a:pathLst>
              <a:path w="3421379" h="87629">
                <a:moveTo>
                  <a:pt x="0" y="87630"/>
                </a:moveTo>
                <a:lnTo>
                  <a:pt x="3421380" y="87630"/>
                </a:lnTo>
                <a:lnTo>
                  <a:pt x="342138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A3D6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697729" y="5363209"/>
            <a:ext cx="4447540" cy="88900"/>
          </a:xfrm>
          <a:custGeom>
            <a:avLst/>
            <a:gdLst/>
            <a:ahLst/>
            <a:cxnLst/>
            <a:rect l="l" t="t" r="r" b="b"/>
            <a:pathLst>
              <a:path w="4447540" h="88900">
                <a:moveTo>
                  <a:pt x="0" y="88899"/>
                </a:moveTo>
                <a:lnTo>
                  <a:pt x="4447540" y="88899"/>
                </a:lnTo>
                <a:lnTo>
                  <a:pt x="4447540" y="0"/>
                </a:lnTo>
                <a:lnTo>
                  <a:pt x="0" y="0"/>
                </a:lnTo>
                <a:lnTo>
                  <a:pt x="0" y="88899"/>
                </a:lnTo>
                <a:close/>
              </a:path>
            </a:pathLst>
          </a:custGeom>
          <a:solidFill>
            <a:srgbClr val="A2D6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-1270" y="5363209"/>
            <a:ext cx="3421379" cy="88900"/>
          </a:xfrm>
          <a:custGeom>
            <a:avLst/>
            <a:gdLst/>
            <a:ahLst/>
            <a:cxnLst/>
            <a:rect l="l" t="t" r="r" b="b"/>
            <a:pathLst>
              <a:path w="3421379" h="88900">
                <a:moveTo>
                  <a:pt x="0" y="88899"/>
                </a:moveTo>
                <a:lnTo>
                  <a:pt x="3421380" y="88899"/>
                </a:lnTo>
                <a:lnTo>
                  <a:pt x="3421380" y="0"/>
                </a:lnTo>
                <a:lnTo>
                  <a:pt x="0" y="0"/>
                </a:lnTo>
                <a:lnTo>
                  <a:pt x="0" y="88899"/>
                </a:lnTo>
                <a:close/>
              </a:path>
            </a:pathLst>
          </a:custGeom>
          <a:solidFill>
            <a:srgbClr val="A2D6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697729" y="5452109"/>
            <a:ext cx="4447540" cy="87630"/>
          </a:xfrm>
          <a:custGeom>
            <a:avLst/>
            <a:gdLst/>
            <a:ahLst/>
            <a:cxnLst/>
            <a:rect l="l" t="t" r="r" b="b"/>
            <a:pathLst>
              <a:path w="4447540" h="87629">
                <a:moveTo>
                  <a:pt x="0" y="87629"/>
                </a:moveTo>
                <a:lnTo>
                  <a:pt x="4447540" y="87629"/>
                </a:lnTo>
                <a:lnTo>
                  <a:pt x="4447540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A1D5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-1270" y="5452109"/>
            <a:ext cx="3421379" cy="87630"/>
          </a:xfrm>
          <a:custGeom>
            <a:avLst/>
            <a:gdLst/>
            <a:ahLst/>
            <a:cxnLst/>
            <a:rect l="l" t="t" r="r" b="b"/>
            <a:pathLst>
              <a:path w="3421379" h="87629">
                <a:moveTo>
                  <a:pt x="0" y="87629"/>
                </a:moveTo>
                <a:lnTo>
                  <a:pt x="3421380" y="87629"/>
                </a:lnTo>
                <a:lnTo>
                  <a:pt x="3421380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A1D5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697729" y="5539740"/>
            <a:ext cx="4447540" cy="87630"/>
          </a:xfrm>
          <a:custGeom>
            <a:avLst/>
            <a:gdLst/>
            <a:ahLst/>
            <a:cxnLst/>
            <a:rect l="l" t="t" r="r" b="b"/>
            <a:pathLst>
              <a:path w="4447540" h="87629">
                <a:moveTo>
                  <a:pt x="0" y="87630"/>
                </a:moveTo>
                <a:lnTo>
                  <a:pt x="4447540" y="87630"/>
                </a:lnTo>
                <a:lnTo>
                  <a:pt x="4447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A0D5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-1270" y="5539740"/>
            <a:ext cx="3421379" cy="87630"/>
          </a:xfrm>
          <a:custGeom>
            <a:avLst/>
            <a:gdLst/>
            <a:ahLst/>
            <a:cxnLst/>
            <a:rect l="l" t="t" r="r" b="b"/>
            <a:pathLst>
              <a:path w="3421379" h="87629">
                <a:moveTo>
                  <a:pt x="0" y="87630"/>
                </a:moveTo>
                <a:lnTo>
                  <a:pt x="3421380" y="87630"/>
                </a:lnTo>
                <a:lnTo>
                  <a:pt x="342138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A0D5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697729" y="5627370"/>
            <a:ext cx="4447540" cy="88900"/>
          </a:xfrm>
          <a:custGeom>
            <a:avLst/>
            <a:gdLst/>
            <a:ahLst/>
            <a:cxnLst/>
            <a:rect l="l" t="t" r="r" b="b"/>
            <a:pathLst>
              <a:path w="4447540" h="88900">
                <a:moveTo>
                  <a:pt x="0" y="88899"/>
                </a:moveTo>
                <a:lnTo>
                  <a:pt x="4447540" y="88899"/>
                </a:lnTo>
                <a:lnTo>
                  <a:pt x="4447540" y="0"/>
                </a:lnTo>
                <a:lnTo>
                  <a:pt x="0" y="0"/>
                </a:lnTo>
                <a:lnTo>
                  <a:pt x="0" y="88899"/>
                </a:lnTo>
                <a:close/>
              </a:path>
            </a:pathLst>
          </a:custGeom>
          <a:solidFill>
            <a:srgbClr val="9FD5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-1270" y="5627370"/>
            <a:ext cx="3421379" cy="88900"/>
          </a:xfrm>
          <a:custGeom>
            <a:avLst/>
            <a:gdLst/>
            <a:ahLst/>
            <a:cxnLst/>
            <a:rect l="l" t="t" r="r" b="b"/>
            <a:pathLst>
              <a:path w="3421379" h="88900">
                <a:moveTo>
                  <a:pt x="0" y="88899"/>
                </a:moveTo>
                <a:lnTo>
                  <a:pt x="3421380" y="88899"/>
                </a:lnTo>
                <a:lnTo>
                  <a:pt x="3421380" y="0"/>
                </a:lnTo>
                <a:lnTo>
                  <a:pt x="0" y="0"/>
                </a:lnTo>
                <a:lnTo>
                  <a:pt x="0" y="88899"/>
                </a:lnTo>
                <a:close/>
              </a:path>
            </a:pathLst>
          </a:custGeom>
          <a:solidFill>
            <a:srgbClr val="9FD5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697729" y="5716270"/>
            <a:ext cx="4447540" cy="87630"/>
          </a:xfrm>
          <a:custGeom>
            <a:avLst/>
            <a:gdLst/>
            <a:ahLst/>
            <a:cxnLst/>
            <a:rect l="l" t="t" r="r" b="b"/>
            <a:pathLst>
              <a:path w="4447540" h="87629">
                <a:moveTo>
                  <a:pt x="0" y="87629"/>
                </a:moveTo>
                <a:lnTo>
                  <a:pt x="4447540" y="87629"/>
                </a:lnTo>
                <a:lnTo>
                  <a:pt x="4447540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9ED4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-1270" y="5716270"/>
            <a:ext cx="3421379" cy="87630"/>
          </a:xfrm>
          <a:custGeom>
            <a:avLst/>
            <a:gdLst/>
            <a:ahLst/>
            <a:cxnLst/>
            <a:rect l="l" t="t" r="r" b="b"/>
            <a:pathLst>
              <a:path w="3421379" h="87629">
                <a:moveTo>
                  <a:pt x="0" y="87629"/>
                </a:moveTo>
                <a:lnTo>
                  <a:pt x="3421380" y="87629"/>
                </a:lnTo>
                <a:lnTo>
                  <a:pt x="3421380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9ED4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697729" y="5803900"/>
            <a:ext cx="4447540" cy="87630"/>
          </a:xfrm>
          <a:custGeom>
            <a:avLst/>
            <a:gdLst/>
            <a:ahLst/>
            <a:cxnLst/>
            <a:rect l="l" t="t" r="r" b="b"/>
            <a:pathLst>
              <a:path w="4447540" h="87629">
                <a:moveTo>
                  <a:pt x="0" y="87630"/>
                </a:moveTo>
                <a:lnTo>
                  <a:pt x="4447540" y="87630"/>
                </a:lnTo>
                <a:lnTo>
                  <a:pt x="4447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9DD4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-1270" y="5803900"/>
            <a:ext cx="3421379" cy="87630"/>
          </a:xfrm>
          <a:custGeom>
            <a:avLst/>
            <a:gdLst/>
            <a:ahLst/>
            <a:cxnLst/>
            <a:rect l="l" t="t" r="r" b="b"/>
            <a:pathLst>
              <a:path w="3421379" h="87629">
                <a:moveTo>
                  <a:pt x="0" y="87630"/>
                </a:moveTo>
                <a:lnTo>
                  <a:pt x="3421380" y="87630"/>
                </a:lnTo>
                <a:lnTo>
                  <a:pt x="342138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9DD4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697729" y="5891529"/>
            <a:ext cx="4447540" cy="87630"/>
          </a:xfrm>
          <a:custGeom>
            <a:avLst/>
            <a:gdLst/>
            <a:ahLst/>
            <a:cxnLst/>
            <a:rect l="l" t="t" r="r" b="b"/>
            <a:pathLst>
              <a:path w="4447540" h="87629">
                <a:moveTo>
                  <a:pt x="0" y="87630"/>
                </a:moveTo>
                <a:lnTo>
                  <a:pt x="4447540" y="87630"/>
                </a:lnTo>
                <a:lnTo>
                  <a:pt x="4447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9CD3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-1270" y="5891529"/>
            <a:ext cx="3421379" cy="87630"/>
          </a:xfrm>
          <a:custGeom>
            <a:avLst/>
            <a:gdLst/>
            <a:ahLst/>
            <a:cxnLst/>
            <a:rect l="l" t="t" r="r" b="b"/>
            <a:pathLst>
              <a:path w="3421379" h="87629">
                <a:moveTo>
                  <a:pt x="0" y="87630"/>
                </a:moveTo>
                <a:lnTo>
                  <a:pt x="3421380" y="87630"/>
                </a:lnTo>
                <a:lnTo>
                  <a:pt x="342138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9CD3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697729" y="5979159"/>
            <a:ext cx="4447540" cy="88900"/>
          </a:xfrm>
          <a:custGeom>
            <a:avLst/>
            <a:gdLst/>
            <a:ahLst/>
            <a:cxnLst/>
            <a:rect l="l" t="t" r="r" b="b"/>
            <a:pathLst>
              <a:path w="4447540" h="88900">
                <a:moveTo>
                  <a:pt x="0" y="88899"/>
                </a:moveTo>
                <a:lnTo>
                  <a:pt x="4447540" y="88899"/>
                </a:lnTo>
                <a:lnTo>
                  <a:pt x="4447540" y="0"/>
                </a:lnTo>
                <a:lnTo>
                  <a:pt x="0" y="0"/>
                </a:lnTo>
                <a:lnTo>
                  <a:pt x="0" y="88899"/>
                </a:lnTo>
                <a:close/>
              </a:path>
            </a:pathLst>
          </a:custGeom>
          <a:solidFill>
            <a:srgbClr val="9BD3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-1270" y="5979159"/>
            <a:ext cx="3421379" cy="88900"/>
          </a:xfrm>
          <a:custGeom>
            <a:avLst/>
            <a:gdLst/>
            <a:ahLst/>
            <a:cxnLst/>
            <a:rect l="l" t="t" r="r" b="b"/>
            <a:pathLst>
              <a:path w="3421379" h="88900">
                <a:moveTo>
                  <a:pt x="0" y="88899"/>
                </a:moveTo>
                <a:lnTo>
                  <a:pt x="3421380" y="88899"/>
                </a:lnTo>
                <a:lnTo>
                  <a:pt x="3421380" y="0"/>
                </a:lnTo>
                <a:lnTo>
                  <a:pt x="0" y="0"/>
                </a:lnTo>
                <a:lnTo>
                  <a:pt x="0" y="88899"/>
                </a:lnTo>
                <a:close/>
              </a:path>
            </a:pathLst>
          </a:custGeom>
          <a:solidFill>
            <a:srgbClr val="9BD3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-1270" y="6068059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29"/>
                </a:moveTo>
                <a:lnTo>
                  <a:pt x="9146540" y="87629"/>
                </a:lnTo>
                <a:lnTo>
                  <a:pt x="9146540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9AD3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-1270" y="615569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30"/>
                </a:moveTo>
                <a:lnTo>
                  <a:pt x="9146540" y="87630"/>
                </a:lnTo>
                <a:lnTo>
                  <a:pt x="9146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99D2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-1270" y="624332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29"/>
                </a:moveTo>
                <a:lnTo>
                  <a:pt x="9146540" y="87629"/>
                </a:lnTo>
                <a:lnTo>
                  <a:pt x="9146540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99D2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-1270" y="633095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29"/>
                </a:moveTo>
                <a:lnTo>
                  <a:pt x="9146540" y="87629"/>
                </a:lnTo>
                <a:lnTo>
                  <a:pt x="9146540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97D1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-1270" y="6418579"/>
            <a:ext cx="9146540" cy="88900"/>
          </a:xfrm>
          <a:custGeom>
            <a:avLst/>
            <a:gdLst/>
            <a:ahLst/>
            <a:cxnLst/>
            <a:rect l="l" t="t" r="r" b="b"/>
            <a:pathLst>
              <a:path w="9146540" h="88900">
                <a:moveTo>
                  <a:pt x="0" y="88900"/>
                </a:moveTo>
                <a:lnTo>
                  <a:pt x="9146540" y="88900"/>
                </a:lnTo>
                <a:lnTo>
                  <a:pt x="9146540" y="0"/>
                </a:lnTo>
                <a:lnTo>
                  <a:pt x="0" y="0"/>
                </a:lnTo>
                <a:lnTo>
                  <a:pt x="0" y="88900"/>
                </a:lnTo>
                <a:close/>
              </a:path>
            </a:pathLst>
          </a:custGeom>
          <a:solidFill>
            <a:srgbClr val="96D1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-1270" y="650748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30"/>
                </a:moveTo>
                <a:lnTo>
                  <a:pt x="9146540" y="87630"/>
                </a:lnTo>
                <a:lnTo>
                  <a:pt x="9146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95D1E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-1270" y="6595109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30"/>
                </a:moveTo>
                <a:lnTo>
                  <a:pt x="9146540" y="87630"/>
                </a:lnTo>
                <a:lnTo>
                  <a:pt x="9146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94D0E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-1270" y="668274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29"/>
                </a:moveTo>
                <a:lnTo>
                  <a:pt x="9146540" y="87629"/>
                </a:lnTo>
                <a:lnTo>
                  <a:pt x="9146540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93D0E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0" y="6770369"/>
            <a:ext cx="9144000" cy="87630"/>
          </a:xfrm>
          <a:custGeom>
            <a:avLst/>
            <a:gdLst/>
            <a:ahLst/>
            <a:cxnLst/>
            <a:rect l="l" t="t" r="r" b="b"/>
            <a:pathLst>
              <a:path w="9144000" h="87629">
                <a:moveTo>
                  <a:pt x="0" y="87629"/>
                </a:moveTo>
                <a:lnTo>
                  <a:pt x="0" y="0"/>
                </a:lnTo>
                <a:lnTo>
                  <a:pt x="9144000" y="0"/>
                </a:lnTo>
                <a:lnTo>
                  <a:pt x="9144000" y="87629"/>
                </a:lnTo>
                <a:lnTo>
                  <a:pt x="0" y="87629"/>
                </a:lnTo>
                <a:close/>
              </a:path>
            </a:pathLst>
          </a:custGeom>
          <a:solidFill>
            <a:srgbClr val="92CFE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>
            <a:spLocks noGrp="1"/>
          </p:cNvSpPr>
          <p:nvPr>
            <p:ph type="title"/>
          </p:nvPr>
        </p:nvSpPr>
        <p:spPr>
          <a:xfrm>
            <a:off x="1882139" y="497840"/>
            <a:ext cx="5369560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>
                <a:latin typeface="Calibri"/>
                <a:cs typeface="Calibri"/>
              </a:rPr>
              <a:t>Short </a:t>
            </a:r>
            <a:r>
              <a:rPr dirty="0" sz="4400" spc="-5">
                <a:latin typeface="Calibri"/>
                <a:cs typeface="Calibri"/>
              </a:rPr>
              <a:t>answers with</a:t>
            </a:r>
            <a:r>
              <a:rPr dirty="0" sz="4400" spc="-70">
                <a:latin typeface="Calibri"/>
                <a:cs typeface="Calibri"/>
              </a:rPr>
              <a:t> </a:t>
            </a:r>
            <a:r>
              <a:rPr dirty="0" sz="4400" spc="-5">
                <a:latin typeface="Calibri"/>
                <a:cs typeface="Calibri"/>
              </a:rPr>
              <a:t>Can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35940" y="1531620"/>
            <a:ext cx="7856855" cy="3559810"/>
          </a:xfrm>
          <a:prstGeom prst="rect">
            <a:avLst/>
          </a:prstGeom>
        </p:spPr>
        <p:txBody>
          <a:bodyPr wrap="square" lIns="0" tIns="1143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5">
                <a:solidFill>
                  <a:srgbClr val="FF0000"/>
                </a:solidFill>
                <a:latin typeface="Calibri"/>
                <a:cs typeface="Calibri"/>
              </a:rPr>
              <a:t>Can you </a:t>
            </a:r>
            <a:r>
              <a:rPr dirty="0" sz="3200" spc="-5">
                <a:latin typeface="Calibri"/>
                <a:cs typeface="Calibri"/>
              </a:rPr>
              <a:t>open </a:t>
            </a:r>
            <a:r>
              <a:rPr dirty="0" sz="3200" spc="-10">
                <a:latin typeface="Calibri"/>
                <a:cs typeface="Calibri"/>
              </a:rPr>
              <a:t>the </a:t>
            </a:r>
            <a:r>
              <a:rPr dirty="0" sz="3200" spc="-5">
                <a:latin typeface="Calibri"/>
                <a:cs typeface="Calibri"/>
              </a:rPr>
              <a:t>window? Yes, </a:t>
            </a:r>
            <a:r>
              <a:rPr dirty="0" sz="320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dirty="0" sz="3200" spc="4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3200" spc="-5">
                <a:solidFill>
                  <a:srgbClr val="FF0000"/>
                </a:solidFill>
                <a:latin typeface="Calibri"/>
                <a:cs typeface="Calibri"/>
              </a:rPr>
              <a:t>can</a:t>
            </a:r>
            <a:endParaRPr sz="3200">
              <a:latin typeface="Calibri"/>
              <a:cs typeface="Calibri"/>
            </a:endParaRPr>
          </a:p>
          <a:p>
            <a:pPr marL="5041900">
              <a:lnSpc>
                <a:spcPct val="100000"/>
              </a:lnSpc>
              <a:spcBef>
                <a:spcPts val="800"/>
              </a:spcBef>
            </a:pPr>
            <a:r>
              <a:rPr dirty="0" sz="3200" spc="-5">
                <a:latin typeface="Calibri"/>
                <a:cs typeface="Calibri"/>
              </a:rPr>
              <a:t>No, </a:t>
            </a:r>
            <a:r>
              <a:rPr dirty="0" sz="320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dirty="0" sz="3200" spc="-1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3200" spc="-5">
                <a:solidFill>
                  <a:srgbClr val="FF0000"/>
                </a:solidFill>
                <a:latin typeface="Calibri"/>
                <a:cs typeface="Calibri"/>
              </a:rPr>
              <a:t>can’t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8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5">
                <a:solidFill>
                  <a:srgbClr val="FF0000"/>
                </a:solidFill>
                <a:latin typeface="Calibri"/>
                <a:cs typeface="Calibri"/>
              </a:rPr>
              <a:t>Can she </a:t>
            </a:r>
            <a:r>
              <a:rPr dirty="0" sz="3200" spc="-5">
                <a:latin typeface="Calibri"/>
                <a:cs typeface="Calibri"/>
              </a:rPr>
              <a:t>dance? Yes, </a:t>
            </a:r>
            <a:r>
              <a:rPr dirty="0" sz="3200" spc="-5">
                <a:solidFill>
                  <a:srgbClr val="FF0000"/>
                </a:solidFill>
                <a:latin typeface="Calibri"/>
                <a:cs typeface="Calibri"/>
              </a:rPr>
              <a:t>she can </a:t>
            </a:r>
            <a:r>
              <a:rPr dirty="0" sz="3200">
                <a:latin typeface="Calibri"/>
                <a:cs typeface="Calibri"/>
              </a:rPr>
              <a:t>/ No, </a:t>
            </a:r>
            <a:r>
              <a:rPr dirty="0" sz="3200" spc="-5">
                <a:solidFill>
                  <a:srgbClr val="FF0000"/>
                </a:solidFill>
                <a:latin typeface="Calibri"/>
                <a:cs typeface="Calibri"/>
              </a:rPr>
              <a:t>she</a:t>
            </a:r>
            <a:r>
              <a:rPr dirty="0" sz="3200" spc="-1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3200" spc="-5">
                <a:solidFill>
                  <a:srgbClr val="FF0000"/>
                </a:solidFill>
                <a:latin typeface="Calibri"/>
                <a:cs typeface="Calibri"/>
              </a:rPr>
              <a:t>can’t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5">
                <a:solidFill>
                  <a:srgbClr val="FF0000"/>
                </a:solidFill>
                <a:latin typeface="Calibri"/>
                <a:cs typeface="Calibri"/>
              </a:rPr>
              <a:t>Can </a:t>
            </a:r>
            <a:r>
              <a:rPr dirty="0" sz="3200" spc="-10">
                <a:solidFill>
                  <a:srgbClr val="FF0000"/>
                </a:solidFill>
                <a:latin typeface="Calibri"/>
                <a:cs typeface="Calibri"/>
              </a:rPr>
              <a:t>they </a:t>
            </a:r>
            <a:r>
              <a:rPr dirty="0" sz="3200" spc="-5">
                <a:latin typeface="Calibri"/>
                <a:cs typeface="Calibri"/>
              </a:rPr>
              <a:t>jump? Yes, </a:t>
            </a:r>
            <a:r>
              <a:rPr dirty="0" sz="3200" spc="-5">
                <a:solidFill>
                  <a:srgbClr val="FF0000"/>
                </a:solidFill>
                <a:latin typeface="Calibri"/>
                <a:cs typeface="Calibri"/>
              </a:rPr>
              <a:t>they can </a:t>
            </a:r>
            <a:r>
              <a:rPr dirty="0" sz="3200">
                <a:latin typeface="Calibri"/>
                <a:cs typeface="Calibri"/>
              </a:rPr>
              <a:t>/ </a:t>
            </a:r>
            <a:r>
              <a:rPr dirty="0" sz="3200" spc="-5">
                <a:latin typeface="Calibri"/>
                <a:cs typeface="Calibri"/>
              </a:rPr>
              <a:t>No, </a:t>
            </a:r>
            <a:r>
              <a:rPr dirty="0" sz="3200" spc="-5">
                <a:solidFill>
                  <a:srgbClr val="FF0000"/>
                </a:solidFill>
                <a:latin typeface="Calibri"/>
                <a:cs typeface="Calibri"/>
              </a:rPr>
              <a:t>they</a:t>
            </a:r>
            <a:r>
              <a:rPr dirty="0" sz="3200" spc="2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3200" spc="-5">
                <a:solidFill>
                  <a:srgbClr val="FF0000"/>
                </a:solidFill>
                <a:latin typeface="Calibri"/>
                <a:cs typeface="Calibri"/>
              </a:rPr>
              <a:t>can’t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8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5">
                <a:solidFill>
                  <a:srgbClr val="FF0000"/>
                </a:solidFill>
                <a:latin typeface="Calibri"/>
                <a:cs typeface="Calibri"/>
              </a:rPr>
              <a:t>Can Alex </a:t>
            </a:r>
            <a:r>
              <a:rPr dirty="0" sz="3200" spc="-5">
                <a:latin typeface="Calibri"/>
                <a:cs typeface="Calibri"/>
              </a:rPr>
              <a:t>play </a:t>
            </a:r>
            <a:r>
              <a:rPr dirty="0" sz="3200" spc="-10">
                <a:latin typeface="Calibri"/>
                <a:cs typeface="Calibri"/>
              </a:rPr>
              <a:t>the </a:t>
            </a:r>
            <a:r>
              <a:rPr dirty="0" sz="3200" spc="-5">
                <a:latin typeface="Calibri"/>
                <a:cs typeface="Calibri"/>
              </a:rPr>
              <a:t>guitar? Yes, </a:t>
            </a:r>
            <a:r>
              <a:rPr dirty="0" sz="3200" spc="-5">
                <a:solidFill>
                  <a:srgbClr val="FF0000"/>
                </a:solidFill>
                <a:latin typeface="Calibri"/>
                <a:cs typeface="Calibri"/>
              </a:rPr>
              <a:t>he</a:t>
            </a:r>
            <a:r>
              <a:rPr dirty="0" sz="3200" spc="4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3200" spc="-5">
                <a:solidFill>
                  <a:srgbClr val="FF0000"/>
                </a:solidFill>
                <a:latin typeface="Calibri"/>
                <a:cs typeface="Calibri"/>
              </a:rPr>
              <a:t>can</a:t>
            </a:r>
            <a:endParaRPr sz="3200">
              <a:latin typeface="Calibri"/>
              <a:cs typeface="Calibri"/>
            </a:endParaRPr>
          </a:p>
          <a:p>
            <a:pPr marL="4584700">
              <a:lnSpc>
                <a:spcPct val="100000"/>
              </a:lnSpc>
              <a:spcBef>
                <a:spcPts val="800"/>
              </a:spcBef>
            </a:pPr>
            <a:r>
              <a:rPr dirty="0" sz="3200" spc="-5">
                <a:latin typeface="Calibri"/>
                <a:cs typeface="Calibri"/>
              </a:rPr>
              <a:t>No, </a:t>
            </a:r>
            <a:r>
              <a:rPr dirty="0" sz="3200" spc="-5">
                <a:solidFill>
                  <a:srgbClr val="FF0000"/>
                </a:solidFill>
                <a:latin typeface="Calibri"/>
                <a:cs typeface="Calibri"/>
              </a:rPr>
              <a:t>he can’t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684530" y="4653279"/>
            <a:ext cx="1771650" cy="17729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3420109" y="4585970"/>
            <a:ext cx="1277619" cy="18161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270" y="4748529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30"/>
                </a:moveTo>
                <a:lnTo>
                  <a:pt x="9146540" y="87630"/>
                </a:lnTo>
                <a:lnTo>
                  <a:pt x="9146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A9D9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-1270" y="4836159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29"/>
                </a:moveTo>
                <a:lnTo>
                  <a:pt x="9146540" y="87629"/>
                </a:lnTo>
                <a:lnTo>
                  <a:pt x="9146540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A8D8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-1270" y="492379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30"/>
                </a:moveTo>
                <a:lnTo>
                  <a:pt x="9146540" y="87630"/>
                </a:lnTo>
                <a:lnTo>
                  <a:pt x="9146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A7D8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-1270" y="5011420"/>
            <a:ext cx="9146540" cy="88900"/>
          </a:xfrm>
          <a:custGeom>
            <a:avLst/>
            <a:gdLst/>
            <a:ahLst/>
            <a:cxnLst/>
            <a:rect l="l" t="t" r="r" b="b"/>
            <a:pathLst>
              <a:path w="9146540" h="88900">
                <a:moveTo>
                  <a:pt x="0" y="88899"/>
                </a:moveTo>
                <a:lnTo>
                  <a:pt x="9146540" y="88899"/>
                </a:lnTo>
                <a:lnTo>
                  <a:pt x="9146540" y="0"/>
                </a:lnTo>
                <a:lnTo>
                  <a:pt x="0" y="0"/>
                </a:lnTo>
                <a:lnTo>
                  <a:pt x="0" y="88899"/>
                </a:lnTo>
                <a:close/>
              </a:path>
            </a:pathLst>
          </a:custGeom>
          <a:solidFill>
            <a:srgbClr val="A6D7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-1270" y="510032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29"/>
                </a:moveTo>
                <a:lnTo>
                  <a:pt x="9146540" y="87629"/>
                </a:lnTo>
                <a:lnTo>
                  <a:pt x="9146540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A5D7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-1270" y="518795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30"/>
                </a:moveTo>
                <a:lnTo>
                  <a:pt x="9146540" y="87630"/>
                </a:lnTo>
                <a:lnTo>
                  <a:pt x="9146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A4D7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-1270" y="5275579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30"/>
                </a:moveTo>
                <a:lnTo>
                  <a:pt x="9146540" y="87630"/>
                </a:lnTo>
                <a:lnTo>
                  <a:pt x="9146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A3D6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-1270" y="5363209"/>
            <a:ext cx="9146540" cy="88900"/>
          </a:xfrm>
          <a:custGeom>
            <a:avLst/>
            <a:gdLst/>
            <a:ahLst/>
            <a:cxnLst/>
            <a:rect l="l" t="t" r="r" b="b"/>
            <a:pathLst>
              <a:path w="9146540" h="88900">
                <a:moveTo>
                  <a:pt x="0" y="88899"/>
                </a:moveTo>
                <a:lnTo>
                  <a:pt x="9146540" y="88899"/>
                </a:lnTo>
                <a:lnTo>
                  <a:pt x="9146540" y="0"/>
                </a:lnTo>
                <a:lnTo>
                  <a:pt x="0" y="0"/>
                </a:lnTo>
                <a:lnTo>
                  <a:pt x="0" y="88899"/>
                </a:lnTo>
                <a:close/>
              </a:path>
            </a:pathLst>
          </a:custGeom>
          <a:solidFill>
            <a:srgbClr val="A2D6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-1270" y="5452109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29"/>
                </a:moveTo>
                <a:lnTo>
                  <a:pt x="9146540" y="87629"/>
                </a:lnTo>
                <a:lnTo>
                  <a:pt x="9146540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A1D5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-1270" y="553974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30"/>
                </a:moveTo>
                <a:lnTo>
                  <a:pt x="9146540" y="87630"/>
                </a:lnTo>
                <a:lnTo>
                  <a:pt x="9146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A0D5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-1270" y="5627370"/>
            <a:ext cx="9146540" cy="88900"/>
          </a:xfrm>
          <a:custGeom>
            <a:avLst/>
            <a:gdLst/>
            <a:ahLst/>
            <a:cxnLst/>
            <a:rect l="l" t="t" r="r" b="b"/>
            <a:pathLst>
              <a:path w="9146540" h="88900">
                <a:moveTo>
                  <a:pt x="0" y="88899"/>
                </a:moveTo>
                <a:lnTo>
                  <a:pt x="9146540" y="88899"/>
                </a:lnTo>
                <a:lnTo>
                  <a:pt x="9146540" y="0"/>
                </a:lnTo>
                <a:lnTo>
                  <a:pt x="0" y="0"/>
                </a:lnTo>
                <a:lnTo>
                  <a:pt x="0" y="88899"/>
                </a:lnTo>
                <a:close/>
              </a:path>
            </a:pathLst>
          </a:custGeom>
          <a:solidFill>
            <a:srgbClr val="9FD5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-1270" y="571627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29"/>
                </a:moveTo>
                <a:lnTo>
                  <a:pt x="9146540" y="87629"/>
                </a:lnTo>
                <a:lnTo>
                  <a:pt x="9146540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9ED4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-1270" y="580390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30"/>
                </a:moveTo>
                <a:lnTo>
                  <a:pt x="9146540" y="87630"/>
                </a:lnTo>
                <a:lnTo>
                  <a:pt x="9146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9DD4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-1270" y="5891529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30"/>
                </a:moveTo>
                <a:lnTo>
                  <a:pt x="9146540" y="87630"/>
                </a:lnTo>
                <a:lnTo>
                  <a:pt x="9146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9CD3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-1270" y="5979159"/>
            <a:ext cx="9146540" cy="88900"/>
          </a:xfrm>
          <a:custGeom>
            <a:avLst/>
            <a:gdLst/>
            <a:ahLst/>
            <a:cxnLst/>
            <a:rect l="l" t="t" r="r" b="b"/>
            <a:pathLst>
              <a:path w="9146540" h="88900">
                <a:moveTo>
                  <a:pt x="0" y="88899"/>
                </a:moveTo>
                <a:lnTo>
                  <a:pt x="9146540" y="88899"/>
                </a:lnTo>
                <a:lnTo>
                  <a:pt x="9146540" y="0"/>
                </a:lnTo>
                <a:lnTo>
                  <a:pt x="0" y="0"/>
                </a:lnTo>
                <a:lnTo>
                  <a:pt x="0" y="88899"/>
                </a:lnTo>
                <a:close/>
              </a:path>
            </a:pathLst>
          </a:custGeom>
          <a:solidFill>
            <a:srgbClr val="9BD3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-1270" y="6068059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29"/>
                </a:moveTo>
                <a:lnTo>
                  <a:pt x="9146540" y="87629"/>
                </a:lnTo>
                <a:lnTo>
                  <a:pt x="9146540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9AD3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-1270" y="615569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30"/>
                </a:moveTo>
                <a:lnTo>
                  <a:pt x="9146540" y="87630"/>
                </a:lnTo>
                <a:lnTo>
                  <a:pt x="9146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99D2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-1270" y="624332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29"/>
                </a:moveTo>
                <a:lnTo>
                  <a:pt x="9146540" y="87629"/>
                </a:lnTo>
                <a:lnTo>
                  <a:pt x="9146540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99D2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-1270" y="633095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29"/>
                </a:moveTo>
                <a:lnTo>
                  <a:pt x="9146540" y="87629"/>
                </a:lnTo>
                <a:lnTo>
                  <a:pt x="9146540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97D1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-1270" y="6418579"/>
            <a:ext cx="9146540" cy="88900"/>
          </a:xfrm>
          <a:custGeom>
            <a:avLst/>
            <a:gdLst/>
            <a:ahLst/>
            <a:cxnLst/>
            <a:rect l="l" t="t" r="r" b="b"/>
            <a:pathLst>
              <a:path w="9146540" h="88900">
                <a:moveTo>
                  <a:pt x="0" y="88900"/>
                </a:moveTo>
                <a:lnTo>
                  <a:pt x="9146540" y="88900"/>
                </a:lnTo>
                <a:lnTo>
                  <a:pt x="9146540" y="0"/>
                </a:lnTo>
                <a:lnTo>
                  <a:pt x="0" y="0"/>
                </a:lnTo>
                <a:lnTo>
                  <a:pt x="0" y="88900"/>
                </a:lnTo>
                <a:close/>
              </a:path>
            </a:pathLst>
          </a:custGeom>
          <a:solidFill>
            <a:srgbClr val="96D1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-1270" y="650748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30"/>
                </a:moveTo>
                <a:lnTo>
                  <a:pt x="9146540" y="87630"/>
                </a:lnTo>
                <a:lnTo>
                  <a:pt x="9146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95D1E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-1270" y="6595109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30"/>
                </a:moveTo>
                <a:lnTo>
                  <a:pt x="9146540" y="87630"/>
                </a:lnTo>
                <a:lnTo>
                  <a:pt x="9146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94D0E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-1270" y="668274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29"/>
                </a:moveTo>
                <a:lnTo>
                  <a:pt x="9146540" y="87629"/>
                </a:lnTo>
                <a:lnTo>
                  <a:pt x="9146540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93D0E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0" y="6770369"/>
            <a:ext cx="9144000" cy="87630"/>
          </a:xfrm>
          <a:custGeom>
            <a:avLst/>
            <a:gdLst/>
            <a:ahLst/>
            <a:cxnLst/>
            <a:rect l="l" t="t" r="r" b="b"/>
            <a:pathLst>
              <a:path w="9144000" h="87629">
                <a:moveTo>
                  <a:pt x="0" y="87629"/>
                </a:moveTo>
                <a:lnTo>
                  <a:pt x="0" y="0"/>
                </a:lnTo>
                <a:lnTo>
                  <a:pt x="9144000" y="0"/>
                </a:lnTo>
                <a:lnTo>
                  <a:pt x="9144000" y="87629"/>
                </a:lnTo>
                <a:lnTo>
                  <a:pt x="0" y="87629"/>
                </a:lnTo>
                <a:close/>
              </a:path>
            </a:pathLst>
          </a:custGeom>
          <a:solidFill>
            <a:srgbClr val="92CFE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>
            <a:spLocks noGrp="1"/>
          </p:cNvSpPr>
          <p:nvPr>
            <p:ph type="title"/>
          </p:nvPr>
        </p:nvSpPr>
        <p:spPr>
          <a:xfrm>
            <a:off x="685800" y="528320"/>
            <a:ext cx="7762240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 spc="-5">
                <a:latin typeface="Calibri"/>
                <a:cs typeface="Calibri"/>
              </a:rPr>
              <a:t>Short answers </a:t>
            </a:r>
            <a:r>
              <a:rPr dirty="0" sz="4000" spc="-10">
                <a:latin typeface="Calibri"/>
                <a:cs typeface="Calibri"/>
              </a:rPr>
              <a:t>with </a:t>
            </a:r>
            <a:r>
              <a:rPr dirty="0" sz="4000" spc="-5">
                <a:latin typeface="Calibri"/>
                <a:cs typeface="Calibri"/>
              </a:rPr>
              <a:t>auxiliary do</a:t>
            </a:r>
            <a:r>
              <a:rPr dirty="0" sz="4000" spc="-100">
                <a:latin typeface="Calibri"/>
                <a:cs typeface="Calibri"/>
              </a:rPr>
              <a:t> </a:t>
            </a:r>
            <a:r>
              <a:rPr dirty="0" sz="4000" spc="-5">
                <a:latin typeface="Calibri"/>
                <a:cs typeface="Calibri"/>
              </a:rPr>
              <a:t>/does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35940" y="1531620"/>
            <a:ext cx="8159115" cy="4149090"/>
          </a:xfrm>
          <a:prstGeom prst="rect">
            <a:avLst/>
          </a:prstGeom>
        </p:spPr>
        <p:txBody>
          <a:bodyPr wrap="square" lIns="0" tIns="1143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5">
                <a:solidFill>
                  <a:srgbClr val="FF0000"/>
                </a:solidFill>
                <a:latin typeface="Calibri"/>
                <a:cs typeface="Calibri"/>
              </a:rPr>
              <a:t>Do you </a:t>
            </a:r>
            <a:r>
              <a:rPr dirty="0" sz="3200" spc="-5">
                <a:latin typeface="Calibri"/>
                <a:cs typeface="Calibri"/>
              </a:rPr>
              <a:t>like reading? Yes, </a:t>
            </a:r>
            <a:r>
              <a:rPr dirty="0" sz="3200">
                <a:solidFill>
                  <a:srgbClr val="FF0000"/>
                </a:solidFill>
                <a:latin typeface="Calibri"/>
                <a:cs typeface="Calibri"/>
              </a:rPr>
              <a:t>I </a:t>
            </a:r>
            <a:r>
              <a:rPr dirty="0" sz="3200" spc="-5">
                <a:solidFill>
                  <a:srgbClr val="FF0000"/>
                </a:solidFill>
                <a:latin typeface="Calibri"/>
                <a:cs typeface="Calibri"/>
              </a:rPr>
              <a:t>do </a:t>
            </a:r>
            <a:r>
              <a:rPr dirty="0" sz="3200">
                <a:latin typeface="Calibri"/>
                <a:cs typeface="Calibri"/>
              </a:rPr>
              <a:t>/ </a:t>
            </a:r>
            <a:r>
              <a:rPr dirty="0" sz="3200" spc="-5">
                <a:latin typeface="Calibri"/>
                <a:cs typeface="Calibri"/>
              </a:rPr>
              <a:t>No, </a:t>
            </a:r>
            <a:r>
              <a:rPr dirty="0" sz="320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dirty="0" sz="3200" spc="2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3200" spc="-5">
                <a:solidFill>
                  <a:srgbClr val="FF0000"/>
                </a:solidFill>
                <a:latin typeface="Calibri"/>
                <a:cs typeface="Calibri"/>
              </a:rPr>
              <a:t>don’t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8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5">
                <a:solidFill>
                  <a:srgbClr val="FF0000"/>
                </a:solidFill>
                <a:latin typeface="Calibri"/>
                <a:cs typeface="Calibri"/>
              </a:rPr>
              <a:t>Does he </a:t>
            </a:r>
            <a:r>
              <a:rPr dirty="0" sz="3200" spc="-5">
                <a:latin typeface="Calibri"/>
                <a:cs typeface="Calibri"/>
              </a:rPr>
              <a:t>have breakfast everyday? Yes, </a:t>
            </a:r>
            <a:r>
              <a:rPr dirty="0" sz="3200" spc="-5">
                <a:solidFill>
                  <a:srgbClr val="FF0000"/>
                </a:solidFill>
                <a:latin typeface="Calibri"/>
                <a:cs typeface="Calibri"/>
              </a:rPr>
              <a:t>he</a:t>
            </a:r>
            <a:r>
              <a:rPr dirty="0" sz="3200" spc="3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3200" spc="-5">
                <a:solidFill>
                  <a:srgbClr val="FF0000"/>
                </a:solidFill>
                <a:latin typeface="Calibri"/>
                <a:cs typeface="Calibri"/>
              </a:rPr>
              <a:t>does</a:t>
            </a:r>
            <a:endParaRPr sz="3200">
              <a:latin typeface="Calibri"/>
              <a:cs typeface="Calibri"/>
            </a:endParaRPr>
          </a:p>
          <a:p>
            <a:pPr algn="r" marR="234950">
              <a:lnSpc>
                <a:spcPct val="100000"/>
              </a:lnSpc>
              <a:spcBef>
                <a:spcPts val="800"/>
              </a:spcBef>
            </a:pPr>
            <a:r>
              <a:rPr dirty="0" sz="3200" spc="-5">
                <a:latin typeface="Calibri"/>
                <a:cs typeface="Calibri"/>
              </a:rPr>
              <a:t>No, </a:t>
            </a:r>
            <a:r>
              <a:rPr dirty="0" sz="3200" spc="-5">
                <a:solidFill>
                  <a:srgbClr val="FF0000"/>
                </a:solidFill>
                <a:latin typeface="Calibri"/>
                <a:cs typeface="Calibri"/>
              </a:rPr>
              <a:t>he</a:t>
            </a:r>
            <a:r>
              <a:rPr dirty="0" sz="3200" spc="-75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3200" spc="-5">
                <a:solidFill>
                  <a:srgbClr val="FF0000"/>
                </a:solidFill>
                <a:latin typeface="Calibri"/>
                <a:cs typeface="Calibri"/>
              </a:rPr>
              <a:t>doesn’t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5">
                <a:solidFill>
                  <a:srgbClr val="FF0000"/>
                </a:solidFill>
                <a:latin typeface="Calibri"/>
                <a:cs typeface="Calibri"/>
              </a:rPr>
              <a:t>Does Jenny </a:t>
            </a:r>
            <a:r>
              <a:rPr dirty="0" sz="3200" spc="-5">
                <a:latin typeface="Calibri"/>
                <a:cs typeface="Calibri"/>
              </a:rPr>
              <a:t>drink milk? Yes, </a:t>
            </a:r>
            <a:r>
              <a:rPr dirty="0" sz="3200" spc="-5">
                <a:solidFill>
                  <a:srgbClr val="FF0000"/>
                </a:solidFill>
                <a:latin typeface="Calibri"/>
                <a:cs typeface="Calibri"/>
              </a:rPr>
              <a:t>she</a:t>
            </a:r>
            <a:r>
              <a:rPr dirty="0" sz="3200" spc="2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3200" spc="-5">
                <a:solidFill>
                  <a:srgbClr val="FF0000"/>
                </a:solidFill>
                <a:latin typeface="Calibri"/>
                <a:cs typeface="Calibri"/>
              </a:rPr>
              <a:t>does</a:t>
            </a:r>
            <a:endParaRPr sz="3200">
              <a:latin typeface="Calibri"/>
              <a:cs typeface="Calibri"/>
            </a:endParaRPr>
          </a:p>
          <a:p>
            <a:pPr marL="4310380">
              <a:lnSpc>
                <a:spcPct val="100000"/>
              </a:lnSpc>
              <a:spcBef>
                <a:spcPts val="800"/>
              </a:spcBef>
            </a:pPr>
            <a:r>
              <a:rPr dirty="0" sz="3200" spc="-5">
                <a:latin typeface="Calibri"/>
                <a:cs typeface="Calibri"/>
              </a:rPr>
              <a:t>No, </a:t>
            </a:r>
            <a:r>
              <a:rPr dirty="0" sz="3200" spc="-5">
                <a:solidFill>
                  <a:srgbClr val="FF0000"/>
                </a:solidFill>
                <a:latin typeface="Calibri"/>
                <a:cs typeface="Calibri"/>
              </a:rPr>
              <a:t>she doesn’t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8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5">
                <a:solidFill>
                  <a:srgbClr val="FF0000"/>
                </a:solidFill>
                <a:latin typeface="Calibri"/>
                <a:cs typeface="Calibri"/>
              </a:rPr>
              <a:t>Do </a:t>
            </a:r>
            <a:r>
              <a:rPr dirty="0" sz="3200" spc="-10">
                <a:solidFill>
                  <a:srgbClr val="FF0000"/>
                </a:solidFill>
                <a:latin typeface="Calibri"/>
                <a:cs typeface="Calibri"/>
              </a:rPr>
              <a:t>they </a:t>
            </a:r>
            <a:r>
              <a:rPr dirty="0" sz="3200" spc="5">
                <a:latin typeface="Calibri"/>
                <a:cs typeface="Calibri"/>
              </a:rPr>
              <a:t>go </a:t>
            </a:r>
            <a:r>
              <a:rPr dirty="0" sz="3200" spc="-5">
                <a:latin typeface="Calibri"/>
                <a:cs typeface="Calibri"/>
              </a:rPr>
              <a:t>to school? Yes, </a:t>
            </a:r>
            <a:r>
              <a:rPr dirty="0" sz="3200" spc="-5">
                <a:solidFill>
                  <a:srgbClr val="FF0000"/>
                </a:solidFill>
                <a:latin typeface="Calibri"/>
                <a:cs typeface="Calibri"/>
              </a:rPr>
              <a:t>they</a:t>
            </a:r>
            <a:r>
              <a:rPr dirty="0" sz="3200" spc="15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3200" spc="-5">
                <a:solidFill>
                  <a:srgbClr val="FF0000"/>
                </a:solidFill>
                <a:latin typeface="Calibri"/>
                <a:cs typeface="Calibri"/>
              </a:rPr>
              <a:t>do</a:t>
            </a:r>
            <a:endParaRPr sz="3200">
              <a:latin typeface="Calibri"/>
              <a:cs typeface="Calibri"/>
            </a:endParaRPr>
          </a:p>
          <a:p>
            <a:pPr marL="4127500">
              <a:lnSpc>
                <a:spcPct val="100000"/>
              </a:lnSpc>
              <a:spcBef>
                <a:spcPts val="800"/>
              </a:spcBef>
            </a:pPr>
            <a:r>
              <a:rPr dirty="0" sz="3200" spc="-5">
                <a:latin typeface="Calibri"/>
                <a:cs typeface="Calibri"/>
              </a:rPr>
              <a:t>No, </a:t>
            </a:r>
            <a:r>
              <a:rPr dirty="0" sz="3200" spc="-5">
                <a:solidFill>
                  <a:srgbClr val="FF0000"/>
                </a:solidFill>
                <a:latin typeface="Calibri"/>
                <a:cs typeface="Calibri"/>
              </a:rPr>
              <a:t>they don’t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400300" y="5575300"/>
            <a:ext cx="128269" cy="698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258569" y="5367020"/>
            <a:ext cx="1297940" cy="12331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270" y="4748529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30"/>
                </a:moveTo>
                <a:lnTo>
                  <a:pt x="9146540" y="87630"/>
                </a:lnTo>
                <a:lnTo>
                  <a:pt x="9146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A9D9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-1270" y="4836159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29"/>
                </a:moveTo>
                <a:lnTo>
                  <a:pt x="9146540" y="87629"/>
                </a:lnTo>
                <a:lnTo>
                  <a:pt x="9146540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A8D8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-1270" y="492379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30"/>
                </a:moveTo>
                <a:lnTo>
                  <a:pt x="9146540" y="87630"/>
                </a:lnTo>
                <a:lnTo>
                  <a:pt x="9146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A7D8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-1270" y="5011420"/>
            <a:ext cx="9146540" cy="88900"/>
          </a:xfrm>
          <a:custGeom>
            <a:avLst/>
            <a:gdLst/>
            <a:ahLst/>
            <a:cxnLst/>
            <a:rect l="l" t="t" r="r" b="b"/>
            <a:pathLst>
              <a:path w="9146540" h="88900">
                <a:moveTo>
                  <a:pt x="0" y="88899"/>
                </a:moveTo>
                <a:lnTo>
                  <a:pt x="9146540" y="88899"/>
                </a:lnTo>
                <a:lnTo>
                  <a:pt x="9146540" y="0"/>
                </a:lnTo>
                <a:lnTo>
                  <a:pt x="0" y="0"/>
                </a:lnTo>
                <a:lnTo>
                  <a:pt x="0" y="88899"/>
                </a:lnTo>
                <a:close/>
              </a:path>
            </a:pathLst>
          </a:custGeom>
          <a:solidFill>
            <a:srgbClr val="A6D7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-1270" y="510032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29"/>
                </a:moveTo>
                <a:lnTo>
                  <a:pt x="9146540" y="87629"/>
                </a:lnTo>
                <a:lnTo>
                  <a:pt x="9146540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A5D7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-1270" y="518795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30"/>
                </a:moveTo>
                <a:lnTo>
                  <a:pt x="9146540" y="87630"/>
                </a:lnTo>
                <a:lnTo>
                  <a:pt x="9146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A4D7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-1270" y="5275579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30"/>
                </a:moveTo>
                <a:lnTo>
                  <a:pt x="9146540" y="87630"/>
                </a:lnTo>
                <a:lnTo>
                  <a:pt x="9146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A3D6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-1270" y="5363209"/>
            <a:ext cx="9146540" cy="88900"/>
          </a:xfrm>
          <a:custGeom>
            <a:avLst/>
            <a:gdLst/>
            <a:ahLst/>
            <a:cxnLst/>
            <a:rect l="l" t="t" r="r" b="b"/>
            <a:pathLst>
              <a:path w="9146540" h="88900">
                <a:moveTo>
                  <a:pt x="0" y="88899"/>
                </a:moveTo>
                <a:lnTo>
                  <a:pt x="9146540" y="88899"/>
                </a:lnTo>
                <a:lnTo>
                  <a:pt x="9146540" y="0"/>
                </a:lnTo>
                <a:lnTo>
                  <a:pt x="0" y="0"/>
                </a:lnTo>
                <a:lnTo>
                  <a:pt x="0" y="88899"/>
                </a:lnTo>
                <a:close/>
              </a:path>
            </a:pathLst>
          </a:custGeom>
          <a:solidFill>
            <a:srgbClr val="A2D6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-1270" y="5452109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29"/>
                </a:moveTo>
                <a:lnTo>
                  <a:pt x="9146540" y="87629"/>
                </a:lnTo>
                <a:lnTo>
                  <a:pt x="9146540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A1D5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-1270" y="553974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30"/>
                </a:moveTo>
                <a:lnTo>
                  <a:pt x="9146540" y="87630"/>
                </a:lnTo>
                <a:lnTo>
                  <a:pt x="9146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A0D5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-1270" y="5627370"/>
            <a:ext cx="9146540" cy="88900"/>
          </a:xfrm>
          <a:custGeom>
            <a:avLst/>
            <a:gdLst/>
            <a:ahLst/>
            <a:cxnLst/>
            <a:rect l="l" t="t" r="r" b="b"/>
            <a:pathLst>
              <a:path w="9146540" h="88900">
                <a:moveTo>
                  <a:pt x="0" y="88899"/>
                </a:moveTo>
                <a:lnTo>
                  <a:pt x="9146540" y="88899"/>
                </a:lnTo>
                <a:lnTo>
                  <a:pt x="9146540" y="0"/>
                </a:lnTo>
                <a:lnTo>
                  <a:pt x="0" y="0"/>
                </a:lnTo>
                <a:lnTo>
                  <a:pt x="0" y="88899"/>
                </a:lnTo>
                <a:close/>
              </a:path>
            </a:pathLst>
          </a:custGeom>
          <a:solidFill>
            <a:srgbClr val="9FD5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-1270" y="571627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29"/>
                </a:moveTo>
                <a:lnTo>
                  <a:pt x="9146540" y="87629"/>
                </a:lnTo>
                <a:lnTo>
                  <a:pt x="9146540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9ED4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-1270" y="580390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30"/>
                </a:moveTo>
                <a:lnTo>
                  <a:pt x="9146540" y="87630"/>
                </a:lnTo>
                <a:lnTo>
                  <a:pt x="9146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9DD4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-1270" y="5891529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30"/>
                </a:moveTo>
                <a:lnTo>
                  <a:pt x="9146540" y="87630"/>
                </a:lnTo>
                <a:lnTo>
                  <a:pt x="9146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9CD3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-1270" y="5979159"/>
            <a:ext cx="9146540" cy="88900"/>
          </a:xfrm>
          <a:custGeom>
            <a:avLst/>
            <a:gdLst/>
            <a:ahLst/>
            <a:cxnLst/>
            <a:rect l="l" t="t" r="r" b="b"/>
            <a:pathLst>
              <a:path w="9146540" h="88900">
                <a:moveTo>
                  <a:pt x="0" y="88899"/>
                </a:moveTo>
                <a:lnTo>
                  <a:pt x="9146540" y="88899"/>
                </a:lnTo>
                <a:lnTo>
                  <a:pt x="9146540" y="0"/>
                </a:lnTo>
                <a:lnTo>
                  <a:pt x="0" y="0"/>
                </a:lnTo>
                <a:lnTo>
                  <a:pt x="0" y="88899"/>
                </a:lnTo>
                <a:close/>
              </a:path>
            </a:pathLst>
          </a:custGeom>
          <a:solidFill>
            <a:srgbClr val="9BD3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-1270" y="6068059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29"/>
                </a:moveTo>
                <a:lnTo>
                  <a:pt x="9146540" y="87629"/>
                </a:lnTo>
                <a:lnTo>
                  <a:pt x="9146540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9AD3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-1270" y="615569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30"/>
                </a:moveTo>
                <a:lnTo>
                  <a:pt x="9146540" y="87630"/>
                </a:lnTo>
                <a:lnTo>
                  <a:pt x="9146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99D2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-1270" y="624332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29"/>
                </a:moveTo>
                <a:lnTo>
                  <a:pt x="9146540" y="87629"/>
                </a:lnTo>
                <a:lnTo>
                  <a:pt x="9146540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99D2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-1270" y="633095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29"/>
                </a:moveTo>
                <a:lnTo>
                  <a:pt x="9146540" y="87629"/>
                </a:lnTo>
                <a:lnTo>
                  <a:pt x="9146540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97D1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-1270" y="6418579"/>
            <a:ext cx="9146540" cy="88900"/>
          </a:xfrm>
          <a:custGeom>
            <a:avLst/>
            <a:gdLst/>
            <a:ahLst/>
            <a:cxnLst/>
            <a:rect l="l" t="t" r="r" b="b"/>
            <a:pathLst>
              <a:path w="9146540" h="88900">
                <a:moveTo>
                  <a:pt x="0" y="88900"/>
                </a:moveTo>
                <a:lnTo>
                  <a:pt x="9146540" y="88900"/>
                </a:lnTo>
                <a:lnTo>
                  <a:pt x="9146540" y="0"/>
                </a:lnTo>
                <a:lnTo>
                  <a:pt x="0" y="0"/>
                </a:lnTo>
                <a:lnTo>
                  <a:pt x="0" y="88900"/>
                </a:lnTo>
                <a:close/>
              </a:path>
            </a:pathLst>
          </a:custGeom>
          <a:solidFill>
            <a:srgbClr val="96D1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-1270" y="650748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30"/>
                </a:moveTo>
                <a:lnTo>
                  <a:pt x="9146540" y="87630"/>
                </a:lnTo>
                <a:lnTo>
                  <a:pt x="9146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95D1E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-1270" y="6595109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30"/>
                </a:moveTo>
                <a:lnTo>
                  <a:pt x="9146540" y="87630"/>
                </a:lnTo>
                <a:lnTo>
                  <a:pt x="9146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94D0E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-1270" y="668274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29"/>
                </a:moveTo>
                <a:lnTo>
                  <a:pt x="9146540" y="87629"/>
                </a:lnTo>
                <a:lnTo>
                  <a:pt x="9146540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93D0E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0" y="6770369"/>
            <a:ext cx="9144000" cy="87630"/>
          </a:xfrm>
          <a:custGeom>
            <a:avLst/>
            <a:gdLst/>
            <a:ahLst/>
            <a:cxnLst/>
            <a:rect l="l" t="t" r="r" b="b"/>
            <a:pathLst>
              <a:path w="9144000" h="87629">
                <a:moveTo>
                  <a:pt x="0" y="87629"/>
                </a:moveTo>
                <a:lnTo>
                  <a:pt x="0" y="0"/>
                </a:lnTo>
                <a:lnTo>
                  <a:pt x="9144000" y="0"/>
                </a:lnTo>
                <a:lnTo>
                  <a:pt x="9144000" y="87629"/>
                </a:lnTo>
                <a:lnTo>
                  <a:pt x="0" y="87629"/>
                </a:lnTo>
                <a:close/>
              </a:path>
            </a:pathLst>
          </a:custGeom>
          <a:solidFill>
            <a:srgbClr val="92CFE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>
            <a:spLocks noGrp="1"/>
          </p:cNvSpPr>
          <p:nvPr>
            <p:ph type="title"/>
          </p:nvPr>
        </p:nvSpPr>
        <p:spPr>
          <a:xfrm>
            <a:off x="1217930" y="163829"/>
            <a:ext cx="6694170" cy="136525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5275"/>
              </a:lnSpc>
              <a:spcBef>
                <a:spcPts val="100"/>
              </a:spcBef>
            </a:pPr>
            <a:r>
              <a:rPr dirty="0" sz="4400">
                <a:latin typeface="Calibri"/>
                <a:cs typeface="Calibri"/>
              </a:rPr>
              <a:t>Short </a:t>
            </a:r>
            <a:r>
              <a:rPr dirty="0" sz="4400" spc="-5">
                <a:latin typeface="Calibri"/>
                <a:cs typeface="Calibri"/>
              </a:rPr>
              <a:t>answers with “Is</a:t>
            </a:r>
            <a:r>
              <a:rPr dirty="0" sz="4400" spc="-50">
                <a:latin typeface="Calibri"/>
                <a:cs typeface="Calibri"/>
              </a:rPr>
              <a:t> </a:t>
            </a:r>
            <a:r>
              <a:rPr dirty="0" sz="4400" spc="-5">
                <a:latin typeface="Calibri"/>
                <a:cs typeface="Calibri"/>
              </a:rPr>
              <a:t>there”</a:t>
            </a:r>
            <a:endParaRPr sz="4400">
              <a:latin typeface="Calibri"/>
              <a:cs typeface="Calibri"/>
            </a:endParaRPr>
          </a:p>
          <a:p>
            <a:pPr marL="2131060">
              <a:lnSpc>
                <a:spcPts val="5275"/>
              </a:lnSpc>
            </a:pPr>
            <a:r>
              <a:rPr dirty="0" sz="4400">
                <a:latin typeface="Calibri"/>
                <a:cs typeface="Calibri"/>
              </a:rPr>
              <a:t>“are</a:t>
            </a:r>
            <a:r>
              <a:rPr dirty="0" sz="4400" spc="-20">
                <a:latin typeface="Calibri"/>
                <a:cs typeface="Calibri"/>
              </a:rPr>
              <a:t> </a:t>
            </a:r>
            <a:r>
              <a:rPr dirty="0" sz="4400">
                <a:latin typeface="Calibri"/>
                <a:cs typeface="Calibri"/>
              </a:rPr>
              <a:t>there”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35940" y="1531620"/>
            <a:ext cx="7597775" cy="2970530"/>
          </a:xfrm>
          <a:prstGeom prst="rect">
            <a:avLst/>
          </a:prstGeom>
        </p:spPr>
        <p:txBody>
          <a:bodyPr wrap="square" lIns="0" tIns="1143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5">
                <a:solidFill>
                  <a:srgbClr val="FF0000"/>
                </a:solidFill>
                <a:latin typeface="Calibri"/>
                <a:cs typeface="Calibri"/>
              </a:rPr>
              <a:t>Is there </a:t>
            </a:r>
            <a:r>
              <a:rPr dirty="0" sz="3200">
                <a:latin typeface="Calibri"/>
                <a:cs typeface="Calibri"/>
              </a:rPr>
              <a:t>a </a:t>
            </a:r>
            <a:r>
              <a:rPr dirty="0" sz="3200" spc="-5">
                <a:latin typeface="Calibri"/>
                <a:cs typeface="Calibri"/>
              </a:rPr>
              <a:t>book on the table? Yes, </a:t>
            </a:r>
            <a:r>
              <a:rPr dirty="0" sz="3200" spc="-5">
                <a:solidFill>
                  <a:srgbClr val="FF0000"/>
                </a:solidFill>
                <a:latin typeface="Calibri"/>
                <a:cs typeface="Calibri"/>
              </a:rPr>
              <a:t>there</a:t>
            </a:r>
            <a:r>
              <a:rPr dirty="0" sz="3200" spc="5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3200" spc="-5">
                <a:solidFill>
                  <a:srgbClr val="FF0000"/>
                </a:solidFill>
                <a:latin typeface="Calibri"/>
                <a:cs typeface="Calibri"/>
              </a:rPr>
              <a:t>is</a:t>
            </a:r>
            <a:endParaRPr sz="3200">
              <a:latin typeface="Calibri"/>
              <a:cs typeface="Calibri"/>
            </a:endParaRPr>
          </a:p>
          <a:p>
            <a:pPr marL="5224780">
              <a:lnSpc>
                <a:spcPct val="100000"/>
              </a:lnSpc>
              <a:spcBef>
                <a:spcPts val="800"/>
              </a:spcBef>
            </a:pPr>
            <a:r>
              <a:rPr dirty="0" sz="3200" spc="-5">
                <a:latin typeface="Calibri"/>
                <a:cs typeface="Calibri"/>
              </a:rPr>
              <a:t>No, </a:t>
            </a:r>
            <a:r>
              <a:rPr dirty="0" sz="3200" spc="-5">
                <a:solidFill>
                  <a:srgbClr val="FF0000"/>
                </a:solidFill>
                <a:latin typeface="Calibri"/>
                <a:cs typeface="Calibri"/>
              </a:rPr>
              <a:t>there</a:t>
            </a:r>
            <a:r>
              <a:rPr dirty="0" sz="3200" spc="-65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3200" spc="-5">
                <a:solidFill>
                  <a:srgbClr val="FF0000"/>
                </a:solidFill>
                <a:latin typeface="Calibri"/>
                <a:cs typeface="Calibri"/>
              </a:rPr>
              <a:t>isn’t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8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5">
                <a:solidFill>
                  <a:srgbClr val="FF0000"/>
                </a:solidFill>
                <a:latin typeface="Calibri"/>
                <a:cs typeface="Calibri"/>
              </a:rPr>
              <a:t>Are there </a:t>
            </a:r>
            <a:r>
              <a:rPr dirty="0" sz="3200" spc="-5">
                <a:latin typeface="Calibri"/>
                <a:cs typeface="Calibri"/>
              </a:rPr>
              <a:t>two apples on </a:t>
            </a:r>
            <a:r>
              <a:rPr dirty="0" sz="3200" spc="-10">
                <a:latin typeface="Calibri"/>
                <a:cs typeface="Calibri"/>
              </a:rPr>
              <a:t>the</a:t>
            </a:r>
            <a:r>
              <a:rPr dirty="0" sz="3200" spc="-5">
                <a:latin typeface="Calibri"/>
                <a:cs typeface="Calibri"/>
              </a:rPr>
              <a:t> plate?</a:t>
            </a:r>
            <a:endParaRPr sz="3200">
              <a:latin typeface="Calibri"/>
              <a:cs typeface="Calibri"/>
            </a:endParaRPr>
          </a:p>
          <a:p>
            <a:pPr marL="4584700" marR="358140">
              <a:lnSpc>
                <a:spcPts val="4640"/>
              </a:lnSpc>
              <a:spcBef>
                <a:spcPts val="275"/>
              </a:spcBef>
            </a:pPr>
            <a:r>
              <a:rPr dirty="0" sz="3200" spc="-5">
                <a:latin typeface="Calibri"/>
                <a:cs typeface="Calibri"/>
              </a:rPr>
              <a:t>Yes, </a:t>
            </a:r>
            <a:r>
              <a:rPr dirty="0" sz="3200" spc="-5">
                <a:solidFill>
                  <a:srgbClr val="FF0000"/>
                </a:solidFill>
                <a:latin typeface="Calibri"/>
                <a:cs typeface="Calibri"/>
              </a:rPr>
              <a:t>there are  </a:t>
            </a:r>
            <a:r>
              <a:rPr dirty="0" sz="3200" spc="-5">
                <a:latin typeface="Calibri"/>
                <a:cs typeface="Calibri"/>
              </a:rPr>
              <a:t>No, </a:t>
            </a:r>
            <a:r>
              <a:rPr dirty="0" sz="3200" spc="-5">
                <a:solidFill>
                  <a:srgbClr val="FF0000"/>
                </a:solidFill>
                <a:latin typeface="Calibri"/>
                <a:cs typeface="Calibri"/>
              </a:rPr>
              <a:t>there</a:t>
            </a:r>
            <a:r>
              <a:rPr dirty="0" sz="3200" spc="-6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3200" spc="-5">
                <a:solidFill>
                  <a:srgbClr val="FF0000"/>
                </a:solidFill>
                <a:latin typeface="Calibri"/>
                <a:cs typeface="Calibri"/>
              </a:rPr>
              <a:t>aren’t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042669" y="3716020"/>
            <a:ext cx="1897380" cy="28422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270" y="4748529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30"/>
                </a:moveTo>
                <a:lnTo>
                  <a:pt x="9146540" y="87630"/>
                </a:lnTo>
                <a:lnTo>
                  <a:pt x="9146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A9D9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-1270" y="4836159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29"/>
                </a:moveTo>
                <a:lnTo>
                  <a:pt x="9146540" y="87629"/>
                </a:lnTo>
                <a:lnTo>
                  <a:pt x="9146540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A8D8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-1270" y="492379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30"/>
                </a:moveTo>
                <a:lnTo>
                  <a:pt x="9146540" y="87630"/>
                </a:lnTo>
                <a:lnTo>
                  <a:pt x="9146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A7D8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-1270" y="5011420"/>
            <a:ext cx="9146540" cy="88900"/>
          </a:xfrm>
          <a:custGeom>
            <a:avLst/>
            <a:gdLst/>
            <a:ahLst/>
            <a:cxnLst/>
            <a:rect l="l" t="t" r="r" b="b"/>
            <a:pathLst>
              <a:path w="9146540" h="88900">
                <a:moveTo>
                  <a:pt x="0" y="88899"/>
                </a:moveTo>
                <a:lnTo>
                  <a:pt x="9146540" y="88899"/>
                </a:lnTo>
                <a:lnTo>
                  <a:pt x="9146540" y="0"/>
                </a:lnTo>
                <a:lnTo>
                  <a:pt x="0" y="0"/>
                </a:lnTo>
                <a:lnTo>
                  <a:pt x="0" y="88899"/>
                </a:lnTo>
                <a:close/>
              </a:path>
            </a:pathLst>
          </a:custGeom>
          <a:solidFill>
            <a:srgbClr val="A6D7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-1270" y="510032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29"/>
                </a:moveTo>
                <a:lnTo>
                  <a:pt x="9146540" y="87629"/>
                </a:lnTo>
                <a:lnTo>
                  <a:pt x="9146540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A5D7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-1270" y="518795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30"/>
                </a:moveTo>
                <a:lnTo>
                  <a:pt x="9146540" y="87630"/>
                </a:lnTo>
                <a:lnTo>
                  <a:pt x="9146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A4D7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-1270" y="5275579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30"/>
                </a:moveTo>
                <a:lnTo>
                  <a:pt x="9146540" y="87630"/>
                </a:lnTo>
                <a:lnTo>
                  <a:pt x="9146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A3D6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-1270" y="5363209"/>
            <a:ext cx="9146540" cy="88900"/>
          </a:xfrm>
          <a:custGeom>
            <a:avLst/>
            <a:gdLst/>
            <a:ahLst/>
            <a:cxnLst/>
            <a:rect l="l" t="t" r="r" b="b"/>
            <a:pathLst>
              <a:path w="9146540" h="88900">
                <a:moveTo>
                  <a:pt x="0" y="88899"/>
                </a:moveTo>
                <a:lnTo>
                  <a:pt x="9146540" y="88899"/>
                </a:lnTo>
                <a:lnTo>
                  <a:pt x="9146540" y="0"/>
                </a:lnTo>
                <a:lnTo>
                  <a:pt x="0" y="0"/>
                </a:lnTo>
                <a:lnTo>
                  <a:pt x="0" y="88899"/>
                </a:lnTo>
                <a:close/>
              </a:path>
            </a:pathLst>
          </a:custGeom>
          <a:solidFill>
            <a:srgbClr val="A2D6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-1270" y="5452109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29"/>
                </a:moveTo>
                <a:lnTo>
                  <a:pt x="9146540" y="87629"/>
                </a:lnTo>
                <a:lnTo>
                  <a:pt x="9146540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A1D5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-1270" y="553974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30"/>
                </a:moveTo>
                <a:lnTo>
                  <a:pt x="9146540" y="87630"/>
                </a:lnTo>
                <a:lnTo>
                  <a:pt x="9146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A0D5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-1270" y="5627370"/>
            <a:ext cx="9146540" cy="88900"/>
          </a:xfrm>
          <a:custGeom>
            <a:avLst/>
            <a:gdLst/>
            <a:ahLst/>
            <a:cxnLst/>
            <a:rect l="l" t="t" r="r" b="b"/>
            <a:pathLst>
              <a:path w="9146540" h="88900">
                <a:moveTo>
                  <a:pt x="0" y="88899"/>
                </a:moveTo>
                <a:lnTo>
                  <a:pt x="9146540" y="88899"/>
                </a:lnTo>
                <a:lnTo>
                  <a:pt x="9146540" y="0"/>
                </a:lnTo>
                <a:lnTo>
                  <a:pt x="0" y="0"/>
                </a:lnTo>
                <a:lnTo>
                  <a:pt x="0" y="88899"/>
                </a:lnTo>
                <a:close/>
              </a:path>
            </a:pathLst>
          </a:custGeom>
          <a:solidFill>
            <a:srgbClr val="9FD5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-1270" y="571627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29"/>
                </a:moveTo>
                <a:lnTo>
                  <a:pt x="9146540" y="87629"/>
                </a:lnTo>
                <a:lnTo>
                  <a:pt x="9146540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9ED4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-1270" y="580390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30"/>
                </a:moveTo>
                <a:lnTo>
                  <a:pt x="9146540" y="87630"/>
                </a:lnTo>
                <a:lnTo>
                  <a:pt x="9146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9DD4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-1270" y="5891529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30"/>
                </a:moveTo>
                <a:lnTo>
                  <a:pt x="9146540" y="87630"/>
                </a:lnTo>
                <a:lnTo>
                  <a:pt x="9146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9CD3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-1270" y="5979159"/>
            <a:ext cx="9146540" cy="88900"/>
          </a:xfrm>
          <a:custGeom>
            <a:avLst/>
            <a:gdLst/>
            <a:ahLst/>
            <a:cxnLst/>
            <a:rect l="l" t="t" r="r" b="b"/>
            <a:pathLst>
              <a:path w="9146540" h="88900">
                <a:moveTo>
                  <a:pt x="0" y="88899"/>
                </a:moveTo>
                <a:lnTo>
                  <a:pt x="9146540" y="88899"/>
                </a:lnTo>
                <a:lnTo>
                  <a:pt x="9146540" y="0"/>
                </a:lnTo>
                <a:lnTo>
                  <a:pt x="0" y="0"/>
                </a:lnTo>
                <a:lnTo>
                  <a:pt x="0" y="88899"/>
                </a:lnTo>
                <a:close/>
              </a:path>
            </a:pathLst>
          </a:custGeom>
          <a:solidFill>
            <a:srgbClr val="9BD3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-1270" y="6068059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29"/>
                </a:moveTo>
                <a:lnTo>
                  <a:pt x="9146540" y="87629"/>
                </a:lnTo>
                <a:lnTo>
                  <a:pt x="9146540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9AD3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-1270" y="615569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30"/>
                </a:moveTo>
                <a:lnTo>
                  <a:pt x="9146540" y="87630"/>
                </a:lnTo>
                <a:lnTo>
                  <a:pt x="9146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99D2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-1270" y="624332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29"/>
                </a:moveTo>
                <a:lnTo>
                  <a:pt x="9146540" y="87629"/>
                </a:lnTo>
                <a:lnTo>
                  <a:pt x="9146540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99D2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-1270" y="633095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29"/>
                </a:moveTo>
                <a:lnTo>
                  <a:pt x="9146540" y="87629"/>
                </a:lnTo>
                <a:lnTo>
                  <a:pt x="9146540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97D1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-1270" y="6418579"/>
            <a:ext cx="9146540" cy="88900"/>
          </a:xfrm>
          <a:custGeom>
            <a:avLst/>
            <a:gdLst/>
            <a:ahLst/>
            <a:cxnLst/>
            <a:rect l="l" t="t" r="r" b="b"/>
            <a:pathLst>
              <a:path w="9146540" h="88900">
                <a:moveTo>
                  <a:pt x="0" y="88900"/>
                </a:moveTo>
                <a:lnTo>
                  <a:pt x="9146540" y="88900"/>
                </a:lnTo>
                <a:lnTo>
                  <a:pt x="9146540" y="0"/>
                </a:lnTo>
                <a:lnTo>
                  <a:pt x="0" y="0"/>
                </a:lnTo>
                <a:lnTo>
                  <a:pt x="0" y="88900"/>
                </a:lnTo>
                <a:close/>
              </a:path>
            </a:pathLst>
          </a:custGeom>
          <a:solidFill>
            <a:srgbClr val="96D1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-1270" y="650748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30"/>
                </a:moveTo>
                <a:lnTo>
                  <a:pt x="9146540" y="87630"/>
                </a:lnTo>
                <a:lnTo>
                  <a:pt x="9146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95D1E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-1270" y="6595109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30"/>
                </a:moveTo>
                <a:lnTo>
                  <a:pt x="9146540" y="87630"/>
                </a:lnTo>
                <a:lnTo>
                  <a:pt x="9146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94D0E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-1270" y="668274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29"/>
                </a:moveTo>
                <a:lnTo>
                  <a:pt x="9146540" y="87629"/>
                </a:lnTo>
                <a:lnTo>
                  <a:pt x="9146540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93D0E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0" y="6770369"/>
            <a:ext cx="9144000" cy="87630"/>
          </a:xfrm>
          <a:custGeom>
            <a:avLst/>
            <a:gdLst/>
            <a:ahLst/>
            <a:cxnLst/>
            <a:rect l="l" t="t" r="r" b="b"/>
            <a:pathLst>
              <a:path w="9144000" h="87629">
                <a:moveTo>
                  <a:pt x="0" y="87629"/>
                </a:moveTo>
                <a:lnTo>
                  <a:pt x="0" y="0"/>
                </a:lnTo>
                <a:lnTo>
                  <a:pt x="9144000" y="0"/>
                </a:lnTo>
                <a:lnTo>
                  <a:pt x="9144000" y="87629"/>
                </a:lnTo>
                <a:lnTo>
                  <a:pt x="0" y="87629"/>
                </a:lnTo>
                <a:close/>
              </a:path>
            </a:pathLst>
          </a:custGeom>
          <a:solidFill>
            <a:srgbClr val="92CFE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>
            <a:spLocks noGrp="1"/>
          </p:cNvSpPr>
          <p:nvPr>
            <p:ph type="title"/>
          </p:nvPr>
        </p:nvSpPr>
        <p:spPr>
          <a:xfrm>
            <a:off x="688340" y="438150"/>
            <a:ext cx="6967220" cy="10007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3200" spc="-5"/>
              <a:t>Answer the following questions using  </a:t>
            </a:r>
            <a:r>
              <a:rPr dirty="0" sz="3200"/>
              <a:t>a </a:t>
            </a:r>
            <a:r>
              <a:rPr dirty="0" sz="3200" spc="-5"/>
              <a:t>short</a:t>
            </a:r>
            <a:r>
              <a:rPr dirty="0" sz="3200" spc="-10"/>
              <a:t> </a:t>
            </a:r>
            <a:r>
              <a:rPr dirty="0" sz="3200"/>
              <a:t>answer:</a:t>
            </a:r>
            <a:endParaRPr sz="3200"/>
          </a:p>
        </p:txBody>
      </p:sp>
      <p:sp>
        <p:nvSpPr>
          <p:cNvPr id="27" name="object 27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601980" indent="-51435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601980" algn="l"/>
                <a:tab pos="602615" algn="l"/>
              </a:tabLst>
            </a:pPr>
            <a:r>
              <a:rPr dirty="0" spc="-10"/>
              <a:t>Do </a:t>
            </a:r>
            <a:r>
              <a:rPr dirty="0" spc="-5"/>
              <a:t>you like dancing?</a:t>
            </a:r>
          </a:p>
          <a:p>
            <a:pPr marL="601980" indent="-514350">
              <a:lnSpc>
                <a:spcPct val="100000"/>
              </a:lnSpc>
              <a:buAutoNum type="arabicPeriod"/>
              <a:tabLst>
                <a:tab pos="601980" algn="l"/>
                <a:tab pos="602615" algn="l"/>
              </a:tabLst>
            </a:pPr>
            <a:r>
              <a:rPr dirty="0" spc="-5"/>
              <a:t>Does your father </a:t>
            </a:r>
            <a:r>
              <a:rPr dirty="0"/>
              <a:t>go </a:t>
            </a:r>
            <a:r>
              <a:rPr dirty="0" spc="-5"/>
              <a:t>to bed at 9:00</a:t>
            </a:r>
            <a:r>
              <a:rPr dirty="0" spc="-25"/>
              <a:t> </a:t>
            </a:r>
            <a:r>
              <a:rPr dirty="0" spc="-5"/>
              <a:t>o’clock?</a:t>
            </a:r>
          </a:p>
          <a:p>
            <a:pPr marL="601980" indent="-514350">
              <a:lnSpc>
                <a:spcPct val="100000"/>
              </a:lnSpc>
              <a:buAutoNum type="arabicPeriod"/>
              <a:tabLst>
                <a:tab pos="601980" algn="l"/>
                <a:tab pos="602615" algn="l"/>
              </a:tabLst>
            </a:pPr>
            <a:r>
              <a:rPr dirty="0" spc="-10"/>
              <a:t>Can </a:t>
            </a:r>
            <a:r>
              <a:rPr dirty="0" spc="-5"/>
              <a:t>you ride </a:t>
            </a:r>
            <a:r>
              <a:rPr dirty="0"/>
              <a:t>a</a:t>
            </a:r>
            <a:r>
              <a:rPr dirty="0" spc="-10"/>
              <a:t> </a:t>
            </a:r>
            <a:r>
              <a:rPr dirty="0" spc="-5"/>
              <a:t>bike?</a:t>
            </a:r>
          </a:p>
          <a:p>
            <a:pPr marL="601980" indent="-514350">
              <a:lnSpc>
                <a:spcPct val="100000"/>
              </a:lnSpc>
              <a:buAutoNum type="arabicPeriod"/>
              <a:tabLst>
                <a:tab pos="601980" algn="l"/>
                <a:tab pos="602615" algn="l"/>
              </a:tabLst>
            </a:pPr>
            <a:r>
              <a:rPr dirty="0" spc="-10"/>
              <a:t>Can </a:t>
            </a:r>
            <a:r>
              <a:rPr dirty="0" spc="-5"/>
              <a:t>you speak</a:t>
            </a:r>
            <a:r>
              <a:rPr dirty="0" spc="-10"/>
              <a:t> </a:t>
            </a:r>
            <a:r>
              <a:rPr dirty="0" spc="-5"/>
              <a:t>Italian?</a:t>
            </a:r>
          </a:p>
          <a:p>
            <a:pPr marL="601980" indent="-514350">
              <a:lnSpc>
                <a:spcPct val="100000"/>
              </a:lnSpc>
              <a:buAutoNum type="arabicPeriod"/>
              <a:tabLst>
                <a:tab pos="601980" algn="l"/>
                <a:tab pos="602615" algn="l"/>
              </a:tabLst>
            </a:pPr>
            <a:r>
              <a:rPr dirty="0" spc="-5"/>
              <a:t>Is there </a:t>
            </a:r>
            <a:r>
              <a:rPr dirty="0"/>
              <a:t>a </a:t>
            </a:r>
            <a:r>
              <a:rPr dirty="0" spc="-5"/>
              <a:t>cat in the</a:t>
            </a:r>
            <a:r>
              <a:rPr dirty="0" spc="-20"/>
              <a:t> </a:t>
            </a:r>
            <a:r>
              <a:rPr dirty="0" spc="-5"/>
              <a:t>classroom?</a:t>
            </a:r>
          </a:p>
          <a:p>
            <a:pPr marL="601980" indent="-514350">
              <a:lnSpc>
                <a:spcPts val="3354"/>
              </a:lnSpc>
              <a:buAutoNum type="arabicPeriod"/>
              <a:tabLst>
                <a:tab pos="601980" algn="l"/>
                <a:tab pos="602615" algn="l"/>
              </a:tabLst>
            </a:pPr>
            <a:r>
              <a:rPr dirty="0" spc="-10"/>
              <a:t>Have </a:t>
            </a:r>
            <a:r>
              <a:rPr dirty="0" spc="-5"/>
              <a:t>you </a:t>
            </a:r>
            <a:r>
              <a:rPr dirty="0"/>
              <a:t>got a</a:t>
            </a:r>
            <a:r>
              <a:rPr dirty="0" spc="-10"/>
              <a:t> </a:t>
            </a:r>
            <a:r>
              <a:rPr dirty="0" spc="-5"/>
              <a:t>computer?</a:t>
            </a:r>
          </a:p>
          <a:p>
            <a:pPr marL="601980" indent="-514350">
              <a:lnSpc>
                <a:spcPts val="3354"/>
              </a:lnSpc>
              <a:buAutoNum type="arabicPeriod"/>
              <a:tabLst>
                <a:tab pos="601980" algn="l"/>
                <a:tab pos="602615" algn="l"/>
              </a:tabLst>
            </a:pPr>
            <a:r>
              <a:rPr dirty="0" spc="-5"/>
              <a:t>Are there 28 </a:t>
            </a:r>
            <a:r>
              <a:rPr dirty="0" spc="-10"/>
              <a:t>students </a:t>
            </a:r>
            <a:r>
              <a:rPr dirty="0" spc="-5"/>
              <a:t>in this</a:t>
            </a:r>
            <a:r>
              <a:rPr dirty="0"/>
              <a:t> </a:t>
            </a:r>
            <a:r>
              <a:rPr dirty="0" spc="-5"/>
              <a:t>classroom?</a:t>
            </a:r>
          </a:p>
          <a:p>
            <a:pPr marL="601980" indent="-514350">
              <a:lnSpc>
                <a:spcPct val="100000"/>
              </a:lnSpc>
              <a:buAutoNum type="arabicPeriod"/>
              <a:tabLst>
                <a:tab pos="601980" algn="l"/>
                <a:tab pos="602615" algn="l"/>
              </a:tabLst>
            </a:pPr>
            <a:r>
              <a:rPr dirty="0" spc="-5"/>
              <a:t>Is your uncle </a:t>
            </a:r>
            <a:r>
              <a:rPr dirty="0"/>
              <a:t>a</a:t>
            </a:r>
            <a:r>
              <a:rPr dirty="0" spc="-15"/>
              <a:t> </a:t>
            </a:r>
            <a:r>
              <a:rPr dirty="0" spc="-5"/>
              <a:t>policeman?</a:t>
            </a:r>
          </a:p>
          <a:p>
            <a:pPr marL="601980" indent="-514350">
              <a:lnSpc>
                <a:spcPct val="100000"/>
              </a:lnSpc>
              <a:buAutoNum type="arabicPeriod"/>
              <a:tabLst>
                <a:tab pos="601980" algn="l"/>
                <a:tab pos="602615" algn="l"/>
              </a:tabLst>
            </a:pPr>
            <a:r>
              <a:rPr dirty="0" spc="-5"/>
              <a:t>Are your teachers </a:t>
            </a:r>
            <a:r>
              <a:rPr dirty="0"/>
              <a:t>from</a:t>
            </a:r>
            <a:r>
              <a:rPr dirty="0" spc="5"/>
              <a:t> </a:t>
            </a:r>
            <a:r>
              <a:rPr dirty="0" spc="-5"/>
              <a:t>France?</a:t>
            </a:r>
          </a:p>
          <a:p>
            <a:pPr marL="601980" indent="-514350">
              <a:lnSpc>
                <a:spcPct val="100000"/>
              </a:lnSpc>
              <a:buAutoNum type="arabicPeriod"/>
              <a:tabLst>
                <a:tab pos="602615" algn="l"/>
              </a:tabLst>
            </a:pPr>
            <a:r>
              <a:rPr dirty="0" spc="-10"/>
              <a:t>Has </a:t>
            </a:r>
            <a:r>
              <a:rPr dirty="0" spc="-5"/>
              <a:t>your </a:t>
            </a:r>
            <a:r>
              <a:rPr dirty="0" spc="-10"/>
              <a:t>sister </a:t>
            </a:r>
            <a:r>
              <a:rPr dirty="0" spc="-5"/>
              <a:t>got </a:t>
            </a:r>
            <a:r>
              <a:rPr dirty="0"/>
              <a:t>a</a:t>
            </a:r>
            <a:r>
              <a:rPr dirty="0" spc="15"/>
              <a:t> </a:t>
            </a:r>
            <a:r>
              <a:rPr dirty="0" spc="-5"/>
              <a:t>cat?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270" y="4748529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30"/>
                </a:moveTo>
                <a:lnTo>
                  <a:pt x="9146540" y="87630"/>
                </a:lnTo>
                <a:lnTo>
                  <a:pt x="9146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A9D9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-1270" y="4836159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29"/>
                </a:moveTo>
                <a:lnTo>
                  <a:pt x="9146540" y="87629"/>
                </a:lnTo>
                <a:lnTo>
                  <a:pt x="9146540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A8D8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-1270" y="492379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30"/>
                </a:moveTo>
                <a:lnTo>
                  <a:pt x="9146540" y="87630"/>
                </a:lnTo>
                <a:lnTo>
                  <a:pt x="9146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A7D8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-1270" y="5011420"/>
            <a:ext cx="9146540" cy="88900"/>
          </a:xfrm>
          <a:custGeom>
            <a:avLst/>
            <a:gdLst/>
            <a:ahLst/>
            <a:cxnLst/>
            <a:rect l="l" t="t" r="r" b="b"/>
            <a:pathLst>
              <a:path w="9146540" h="88900">
                <a:moveTo>
                  <a:pt x="0" y="88899"/>
                </a:moveTo>
                <a:lnTo>
                  <a:pt x="9146540" y="88899"/>
                </a:lnTo>
                <a:lnTo>
                  <a:pt x="9146540" y="0"/>
                </a:lnTo>
                <a:lnTo>
                  <a:pt x="0" y="0"/>
                </a:lnTo>
                <a:lnTo>
                  <a:pt x="0" y="88899"/>
                </a:lnTo>
                <a:close/>
              </a:path>
            </a:pathLst>
          </a:custGeom>
          <a:solidFill>
            <a:srgbClr val="A6D7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-1270" y="510032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29"/>
                </a:moveTo>
                <a:lnTo>
                  <a:pt x="9146540" y="87629"/>
                </a:lnTo>
                <a:lnTo>
                  <a:pt x="9146540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A5D7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-1270" y="518795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30"/>
                </a:moveTo>
                <a:lnTo>
                  <a:pt x="9146540" y="87630"/>
                </a:lnTo>
                <a:lnTo>
                  <a:pt x="9146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A4D7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-1270" y="5275579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30"/>
                </a:moveTo>
                <a:lnTo>
                  <a:pt x="9146540" y="87630"/>
                </a:lnTo>
                <a:lnTo>
                  <a:pt x="9146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A3D6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-1270" y="5363209"/>
            <a:ext cx="9146540" cy="88900"/>
          </a:xfrm>
          <a:custGeom>
            <a:avLst/>
            <a:gdLst/>
            <a:ahLst/>
            <a:cxnLst/>
            <a:rect l="l" t="t" r="r" b="b"/>
            <a:pathLst>
              <a:path w="9146540" h="88900">
                <a:moveTo>
                  <a:pt x="0" y="88899"/>
                </a:moveTo>
                <a:lnTo>
                  <a:pt x="9146540" y="88899"/>
                </a:lnTo>
                <a:lnTo>
                  <a:pt x="9146540" y="0"/>
                </a:lnTo>
                <a:lnTo>
                  <a:pt x="0" y="0"/>
                </a:lnTo>
                <a:lnTo>
                  <a:pt x="0" y="88899"/>
                </a:lnTo>
                <a:close/>
              </a:path>
            </a:pathLst>
          </a:custGeom>
          <a:solidFill>
            <a:srgbClr val="A2D6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-1270" y="5452109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29"/>
                </a:moveTo>
                <a:lnTo>
                  <a:pt x="9146540" y="87629"/>
                </a:lnTo>
                <a:lnTo>
                  <a:pt x="9146540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A1D5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-1270" y="553974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30"/>
                </a:moveTo>
                <a:lnTo>
                  <a:pt x="9146540" y="87630"/>
                </a:lnTo>
                <a:lnTo>
                  <a:pt x="9146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A0D5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-1270" y="5627370"/>
            <a:ext cx="9146540" cy="88900"/>
          </a:xfrm>
          <a:custGeom>
            <a:avLst/>
            <a:gdLst/>
            <a:ahLst/>
            <a:cxnLst/>
            <a:rect l="l" t="t" r="r" b="b"/>
            <a:pathLst>
              <a:path w="9146540" h="88900">
                <a:moveTo>
                  <a:pt x="0" y="88899"/>
                </a:moveTo>
                <a:lnTo>
                  <a:pt x="9146540" y="88899"/>
                </a:lnTo>
                <a:lnTo>
                  <a:pt x="9146540" y="0"/>
                </a:lnTo>
                <a:lnTo>
                  <a:pt x="0" y="0"/>
                </a:lnTo>
                <a:lnTo>
                  <a:pt x="0" y="88899"/>
                </a:lnTo>
                <a:close/>
              </a:path>
            </a:pathLst>
          </a:custGeom>
          <a:solidFill>
            <a:srgbClr val="9FD5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-1270" y="571627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29"/>
                </a:moveTo>
                <a:lnTo>
                  <a:pt x="9146540" y="87629"/>
                </a:lnTo>
                <a:lnTo>
                  <a:pt x="9146540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9ED4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-1270" y="580390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30"/>
                </a:moveTo>
                <a:lnTo>
                  <a:pt x="9146540" y="87630"/>
                </a:lnTo>
                <a:lnTo>
                  <a:pt x="9146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9DD4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-1270" y="5891529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30"/>
                </a:moveTo>
                <a:lnTo>
                  <a:pt x="9146540" y="87630"/>
                </a:lnTo>
                <a:lnTo>
                  <a:pt x="9146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9CD3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-1270" y="5979159"/>
            <a:ext cx="9146540" cy="88900"/>
          </a:xfrm>
          <a:custGeom>
            <a:avLst/>
            <a:gdLst/>
            <a:ahLst/>
            <a:cxnLst/>
            <a:rect l="l" t="t" r="r" b="b"/>
            <a:pathLst>
              <a:path w="9146540" h="88900">
                <a:moveTo>
                  <a:pt x="0" y="88899"/>
                </a:moveTo>
                <a:lnTo>
                  <a:pt x="9146540" y="88899"/>
                </a:lnTo>
                <a:lnTo>
                  <a:pt x="9146540" y="0"/>
                </a:lnTo>
                <a:lnTo>
                  <a:pt x="0" y="0"/>
                </a:lnTo>
                <a:lnTo>
                  <a:pt x="0" y="88899"/>
                </a:lnTo>
                <a:close/>
              </a:path>
            </a:pathLst>
          </a:custGeom>
          <a:solidFill>
            <a:srgbClr val="9BD3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-1270" y="6068059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29"/>
                </a:moveTo>
                <a:lnTo>
                  <a:pt x="9146540" y="87629"/>
                </a:lnTo>
                <a:lnTo>
                  <a:pt x="9146540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9AD3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-1270" y="615569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30"/>
                </a:moveTo>
                <a:lnTo>
                  <a:pt x="9146540" y="87630"/>
                </a:lnTo>
                <a:lnTo>
                  <a:pt x="9146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99D2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-1270" y="624332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29"/>
                </a:moveTo>
                <a:lnTo>
                  <a:pt x="9146540" y="87629"/>
                </a:lnTo>
                <a:lnTo>
                  <a:pt x="9146540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99D2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-1270" y="633095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29"/>
                </a:moveTo>
                <a:lnTo>
                  <a:pt x="9146540" y="87629"/>
                </a:lnTo>
                <a:lnTo>
                  <a:pt x="9146540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97D1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-1270" y="6418579"/>
            <a:ext cx="9146540" cy="88900"/>
          </a:xfrm>
          <a:custGeom>
            <a:avLst/>
            <a:gdLst/>
            <a:ahLst/>
            <a:cxnLst/>
            <a:rect l="l" t="t" r="r" b="b"/>
            <a:pathLst>
              <a:path w="9146540" h="88900">
                <a:moveTo>
                  <a:pt x="0" y="88900"/>
                </a:moveTo>
                <a:lnTo>
                  <a:pt x="9146540" y="88900"/>
                </a:lnTo>
                <a:lnTo>
                  <a:pt x="9146540" y="0"/>
                </a:lnTo>
                <a:lnTo>
                  <a:pt x="0" y="0"/>
                </a:lnTo>
                <a:lnTo>
                  <a:pt x="0" y="88900"/>
                </a:lnTo>
                <a:close/>
              </a:path>
            </a:pathLst>
          </a:custGeom>
          <a:solidFill>
            <a:srgbClr val="96D1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-1270" y="650748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30"/>
                </a:moveTo>
                <a:lnTo>
                  <a:pt x="9146540" y="87630"/>
                </a:lnTo>
                <a:lnTo>
                  <a:pt x="9146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95D1E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-1270" y="6595109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30"/>
                </a:moveTo>
                <a:lnTo>
                  <a:pt x="9146540" y="87630"/>
                </a:lnTo>
                <a:lnTo>
                  <a:pt x="9146540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94D0E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-1270" y="6682740"/>
            <a:ext cx="9146540" cy="87630"/>
          </a:xfrm>
          <a:custGeom>
            <a:avLst/>
            <a:gdLst/>
            <a:ahLst/>
            <a:cxnLst/>
            <a:rect l="l" t="t" r="r" b="b"/>
            <a:pathLst>
              <a:path w="9146540" h="87629">
                <a:moveTo>
                  <a:pt x="0" y="87629"/>
                </a:moveTo>
                <a:lnTo>
                  <a:pt x="9146540" y="87629"/>
                </a:lnTo>
                <a:lnTo>
                  <a:pt x="9146540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93D0E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0" y="6770369"/>
            <a:ext cx="9144000" cy="87630"/>
          </a:xfrm>
          <a:custGeom>
            <a:avLst/>
            <a:gdLst/>
            <a:ahLst/>
            <a:cxnLst/>
            <a:rect l="l" t="t" r="r" b="b"/>
            <a:pathLst>
              <a:path w="9144000" h="87629">
                <a:moveTo>
                  <a:pt x="0" y="87629"/>
                </a:moveTo>
                <a:lnTo>
                  <a:pt x="0" y="0"/>
                </a:lnTo>
                <a:lnTo>
                  <a:pt x="9144000" y="0"/>
                </a:lnTo>
                <a:lnTo>
                  <a:pt x="9144000" y="87629"/>
                </a:lnTo>
                <a:lnTo>
                  <a:pt x="0" y="87629"/>
                </a:lnTo>
                <a:close/>
              </a:path>
            </a:pathLst>
          </a:custGeom>
          <a:solidFill>
            <a:srgbClr val="92CFE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>
            <a:spLocks noGrp="1"/>
          </p:cNvSpPr>
          <p:nvPr>
            <p:ph type="title"/>
          </p:nvPr>
        </p:nvSpPr>
        <p:spPr>
          <a:xfrm>
            <a:off x="472440" y="510540"/>
            <a:ext cx="7222490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Write </a:t>
            </a:r>
            <a:r>
              <a:rPr dirty="0"/>
              <a:t>a </a:t>
            </a:r>
            <a:r>
              <a:rPr dirty="0" spc="-5"/>
              <a:t>question for the following</a:t>
            </a:r>
            <a:r>
              <a:rPr dirty="0" spc="-40"/>
              <a:t> </a:t>
            </a:r>
            <a:r>
              <a:rPr dirty="0" spc="-5"/>
              <a:t>answers:</a:t>
            </a:r>
          </a:p>
        </p:txBody>
      </p:sp>
      <p:sp>
        <p:nvSpPr>
          <p:cNvPr id="27" name="object 27"/>
          <p:cNvSpPr/>
          <p:nvPr/>
        </p:nvSpPr>
        <p:spPr>
          <a:xfrm>
            <a:off x="828039" y="1585767"/>
            <a:ext cx="5525135" cy="0"/>
          </a:xfrm>
          <a:custGeom>
            <a:avLst/>
            <a:gdLst/>
            <a:ahLst/>
            <a:cxnLst/>
            <a:rect l="l" t="t" r="r" b="b"/>
            <a:pathLst>
              <a:path w="5525135" h="0">
                <a:moveTo>
                  <a:pt x="0" y="0"/>
                </a:moveTo>
                <a:lnTo>
                  <a:pt x="5525095" y="0"/>
                </a:lnTo>
              </a:path>
            </a:pathLst>
          </a:custGeom>
          <a:ln w="276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6339840" y="1230629"/>
            <a:ext cx="155575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latin typeface="Comic Sans MS"/>
                <a:cs typeface="Comic Sans MS"/>
              </a:rPr>
              <a:t>? </a:t>
            </a:r>
            <a:r>
              <a:rPr dirty="0" sz="2400" spc="-5">
                <a:latin typeface="Comic Sans MS"/>
                <a:cs typeface="Comic Sans MS"/>
              </a:rPr>
              <a:t>Yes, </a:t>
            </a:r>
            <a:r>
              <a:rPr dirty="0" sz="2400">
                <a:latin typeface="Comic Sans MS"/>
                <a:cs typeface="Comic Sans MS"/>
              </a:rPr>
              <a:t>I</a:t>
            </a:r>
            <a:r>
              <a:rPr dirty="0" sz="2400" spc="-90">
                <a:latin typeface="Comic Sans MS"/>
                <a:cs typeface="Comic Sans MS"/>
              </a:rPr>
              <a:t> </a:t>
            </a:r>
            <a:r>
              <a:rPr dirty="0" sz="2400" spc="-10">
                <a:latin typeface="Comic Sans MS"/>
                <a:cs typeface="Comic Sans MS"/>
              </a:rPr>
              <a:t>do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837481" y="2317288"/>
            <a:ext cx="5334635" cy="0"/>
          </a:xfrm>
          <a:custGeom>
            <a:avLst/>
            <a:gdLst/>
            <a:ahLst/>
            <a:cxnLst/>
            <a:rect l="l" t="t" r="r" b="b"/>
            <a:pathLst>
              <a:path w="5334635" h="0">
                <a:moveTo>
                  <a:pt x="0" y="0"/>
                </a:moveTo>
                <a:lnTo>
                  <a:pt x="5334290" y="0"/>
                </a:lnTo>
              </a:path>
            </a:pathLst>
          </a:custGeom>
          <a:ln w="276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6158477" y="1962150"/>
            <a:ext cx="1780539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latin typeface="Comic Sans MS"/>
                <a:cs typeface="Comic Sans MS"/>
              </a:rPr>
              <a:t>? </a:t>
            </a:r>
            <a:r>
              <a:rPr dirty="0" sz="2400" spc="-5">
                <a:latin typeface="Comic Sans MS"/>
                <a:cs typeface="Comic Sans MS"/>
              </a:rPr>
              <a:t>No, </a:t>
            </a:r>
            <a:r>
              <a:rPr dirty="0" sz="2400">
                <a:latin typeface="Comic Sans MS"/>
                <a:cs typeface="Comic Sans MS"/>
              </a:rPr>
              <a:t>I</a:t>
            </a:r>
            <a:r>
              <a:rPr dirty="0" sz="2400" spc="-95">
                <a:latin typeface="Comic Sans MS"/>
                <a:cs typeface="Comic Sans MS"/>
              </a:rPr>
              <a:t> </a:t>
            </a:r>
            <a:r>
              <a:rPr dirty="0" sz="2400" spc="-5">
                <a:latin typeface="Comic Sans MS"/>
                <a:cs typeface="Comic Sans MS"/>
              </a:rPr>
              <a:t>can’t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837481" y="3048808"/>
            <a:ext cx="4762500" cy="0"/>
          </a:xfrm>
          <a:custGeom>
            <a:avLst/>
            <a:gdLst/>
            <a:ahLst/>
            <a:cxnLst/>
            <a:rect l="l" t="t" r="r" b="b"/>
            <a:pathLst>
              <a:path w="4762500" h="0">
                <a:moveTo>
                  <a:pt x="0" y="0"/>
                </a:moveTo>
                <a:lnTo>
                  <a:pt x="4761876" y="0"/>
                </a:lnTo>
              </a:path>
            </a:pathLst>
          </a:custGeom>
          <a:ln w="276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837481" y="3780328"/>
            <a:ext cx="4953000" cy="0"/>
          </a:xfrm>
          <a:custGeom>
            <a:avLst/>
            <a:gdLst/>
            <a:ahLst/>
            <a:cxnLst/>
            <a:rect l="l" t="t" r="r" b="b"/>
            <a:pathLst>
              <a:path w="4953000" h="0">
                <a:moveTo>
                  <a:pt x="0" y="0"/>
                </a:moveTo>
                <a:lnTo>
                  <a:pt x="4952376" y="0"/>
                </a:lnTo>
              </a:path>
            </a:pathLst>
          </a:custGeom>
          <a:ln w="276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5586062" y="2693670"/>
            <a:ext cx="2337435" cy="1122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latin typeface="Comic Sans MS"/>
                <a:cs typeface="Comic Sans MS"/>
              </a:rPr>
              <a:t>? </a:t>
            </a:r>
            <a:r>
              <a:rPr dirty="0" sz="2400" spc="-10">
                <a:latin typeface="Comic Sans MS"/>
                <a:cs typeface="Comic Sans MS"/>
              </a:rPr>
              <a:t>No, </a:t>
            </a:r>
            <a:r>
              <a:rPr dirty="0" sz="2400" spc="-5">
                <a:latin typeface="Comic Sans MS"/>
                <a:cs typeface="Comic Sans MS"/>
              </a:rPr>
              <a:t>there</a:t>
            </a:r>
            <a:r>
              <a:rPr dirty="0" sz="2400" spc="-45">
                <a:latin typeface="Comic Sans MS"/>
                <a:cs typeface="Comic Sans MS"/>
              </a:rPr>
              <a:t> </a:t>
            </a:r>
            <a:r>
              <a:rPr dirty="0" sz="2400" spc="-5">
                <a:latin typeface="Comic Sans MS"/>
                <a:cs typeface="Comic Sans MS"/>
              </a:rPr>
              <a:t>isn’t</a:t>
            </a:r>
            <a:endParaRPr sz="2400">
              <a:latin typeface="Comic Sans MS"/>
              <a:cs typeface="Comic Sans MS"/>
            </a:endParaRPr>
          </a:p>
          <a:p>
            <a:pPr algn="ctr" marL="116839">
              <a:lnSpc>
                <a:spcPct val="100000"/>
              </a:lnSpc>
              <a:spcBef>
                <a:spcPts val="2880"/>
              </a:spcBef>
            </a:pPr>
            <a:r>
              <a:rPr dirty="0" sz="2400">
                <a:latin typeface="Comic Sans MS"/>
                <a:cs typeface="Comic Sans MS"/>
              </a:rPr>
              <a:t>? </a:t>
            </a:r>
            <a:r>
              <a:rPr dirty="0" sz="2400" spc="-5">
                <a:latin typeface="Comic Sans MS"/>
                <a:cs typeface="Comic Sans MS"/>
              </a:rPr>
              <a:t>Yes, </a:t>
            </a:r>
            <a:r>
              <a:rPr dirty="0" sz="2400" spc="-10">
                <a:latin typeface="Comic Sans MS"/>
                <a:cs typeface="Comic Sans MS"/>
              </a:rPr>
              <a:t>we</a:t>
            </a:r>
            <a:r>
              <a:rPr dirty="0" sz="2400" spc="-65">
                <a:latin typeface="Comic Sans MS"/>
                <a:cs typeface="Comic Sans MS"/>
              </a:rPr>
              <a:t> </a:t>
            </a:r>
            <a:r>
              <a:rPr dirty="0" sz="2400">
                <a:latin typeface="Comic Sans MS"/>
                <a:cs typeface="Comic Sans MS"/>
              </a:rPr>
              <a:t>have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837481" y="4511848"/>
            <a:ext cx="5143500" cy="0"/>
          </a:xfrm>
          <a:custGeom>
            <a:avLst/>
            <a:gdLst/>
            <a:ahLst/>
            <a:cxnLst/>
            <a:rect l="l" t="t" r="r" b="b"/>
            <a:pathLst>
              <a:path w="5143500" h="0">
                <a:moveTo>
                  <a:pt x="0" y="0"/>
                </a:moveTo>
                <a:lnTo>
                  <a:pt x="5142876" y="0"/>
                </a:lnTo>
              </a:path>
            </a:pathLst>
          </a:custGeom>
          <a:ln w="276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472440" y="1230629"/>
            <a:ext cx="287020" cy="404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latin typeface="Comic Sans MS"/>
                <a:cs typeface="Comic Sans MS"/>
              </a:rPr>
              <a:t>1.</a:t>
            </a:r>
            <a:endParaRPr sz="24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2880"/>
              </a:spcBef>
            </a:pPr>
            <a:r>
              <a:rPr dirty="0" sz="2400" spc="-10">
                <a:latin typeface="Comic Sans MS"/>
                <a:cs typeface="Comic Sans MS"/>
              </a:rPr>
              <a:t>2</a:t>
            </a:r>
            <a:r>
              <a:rPr dirty="0" sz="2400">
                <a:latin typeface="Comic Sans MS"/>
                <a:cs typeface="Comic Sans MS"/>
              </a:rPr>
              <a:t>.</a:t>
            </a:r>
            <a:endParaRPr sz="24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2880"/>
              </a:spcBef>
            </a:pPr>
            <a:r>
              <a:rPr dirty="0" sz="2400" spc="-10">
                <a:latin typeface="Comic Sans MS"/>
                <a:cs typeface="Comic Sans MS"/>
              </a:rPr>
              <a:t>3</a:t>
            </a:r>
            <a:r>
              <a:rPr dirty="0" sz="2400">
                <a:latin typeface="Comic Sans MS"/>
                <a:cs typeface="Comic Sans MS"/>
              </a:rPr>
              <a:t>.</a:t>
            </a:r>
            <a:endParaRPr sz="24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2880"/>
              </a:spcBef>
            </a:pPr>
            <a:r>
              <a:rPr dirty="0" sz="2400" spc="-10">
                <a:latin typeface="Comic Sans MS"/>
                <a:cs typeface="Comic Sans MS"/>
              </a:rPr>
              <a:t>4</a:t>
            </a:r>
            <a:r>
              <a:rPr dirty="0" sz="2400">
                <a:latin typeface="Comic Sans MS"/>
                <a:cs typeface="Comic Sans MS"/>
              </a:rPr>
              <a:t>.</a:t>
            </a:r>
            <a:endParaRPr sz="24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2880"/>
              </a:spcBef>
            </a:pPr>
            <a:r>
              <a:rPr dirty="0" sz="2400" spc="-10">
                <a:latin typeface="Comic Sans MS"/>
                <a:cs typeface="Comic Sans MS"/>
              </a:rPr>
              <a:t>5</a:t>
            </a:r>
            <a:r>
              <a:rPr dirty="0" sz="2400">
                <a:latin typeface="Comic Sans MS"/>
                <a:cs typeface="Comic Sans MS"/>
              </a:rPr>
              <a:t>.</a:t>
            </a:r>
            <a:endParaRPr sz="24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2880"/>
              </a:spcBef>
            </a:pPr>
            <a:r>
              <a:rPr dirty="0" sz="2400" spc="-10">
                <a:latin typeface="Comic Sans MS"/>
                <a:cs typeface="Comic Sans MS"/>
              </a:rPr>
              <a:t>6</a:t>
            </a:r>
            <a:r>
              <a:rPr dirty="0" sz="2400">
                <a:latin typeface="Comic Sans MS"/>
                <a:cs typeface="Comic Sans MS"/>
              </a:rPr>
              <a:t>.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837481" y="5243367"/>
            <a:ext cx="5334635" cy="0"/>
          </a:xfrm>
          <a:custGeom>
            <a:avLst/>
            <a:gdLst/>
            <a:ahLst/>
            <a:cxnLst/>
            <a:rect l="l" t="t" r="r" b="b"/>
            <a:pathLst>
              <a:path w="5334635" h="0">
                <a:moveTo>
                  <a:pt x="0" y="0"/>
                </a:moveTo>
                <a:lnTo>
                  <a:pt x="5334290" y="0"/>
                </a:lnTo>
              </a:path>
            </a:pathLst>
          </a:custGeom>
          <a:ln w="276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5967977" y="4156709"/>
            <a:ext cx="1966595" cy="1122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latin typeface="Comic Sans MS"/>
                <a:cs typeface="Comic Sans MS"/>
              </a:rPr>
              <a:t>? </a:t>
            </a:r>
            <a:r>
              <a:rPr dirty="0" sz="2400" spc="-5">
                <a:latin typeface="Comic Sans MS"/>
                <a:cs typeface="Comic Sans MS"/>
              </a:rPr>
              <a:t>No, I’m</a:t>
            </a:r>
            <a:r>
              <a:rPr dirty="0" sz="2400" spc="-75">
                <a:latin typeface="Comic Sans MS"/>
                <a:cs typeface="Comic Sans MS"/>
              </a:rPr>
              <a:t> </a:t>
            </a:r>
            <a:r>
              <a:rPr dirty="0" sz="2400" spc="-5">
                <a:latin typeface="Comic Sans MS"/>
                <a:cs typeface="Comic Sans MS"/>
              </a:rPr>
              <a:t>not</a:t>
            </a:r>
            <a:endParaRPr sz="2400">
              <a:latin typeface="Comic Sans MS"/>
              <a:cs typeface="Comic Sans MS"/>
            </a:endParaRPr>
          </a:p>
          <a:p>
            <a:pPr marL="203200">
              <a:lnSpc>
                <a:spcPct val="100000"/>
              </a:lnSpc>
              <a:spcBef>
                <a:spcPts val="2880"/>
              </a:spcBef>
            </a:pPr>
            <a:r>
              <a:rPr dirty="0" sz="2400">
                <a:latin typeface="Comic Sans MS"/>
                <a:cs typeface="Comic Sans MS"/>
              </a:rPr>
              <a:t>? </a:t>
            </a:r>
            <a:r>
              <a:rPr dirty="0" sz="2400" spc="-5">
                <a:latin typeface="Comic Sans MS"/>
                <a:cs typeface="Comic Sans MS"/>
              </a:rPr>
              <a:t>Yes, </a:t>
            </a:r>
            <a:r>
              <a:rPr dirty="0" sz="2400">
                <a:latin typeface="Comic Sans MS"/>
                <a:cs typeface="Comic Sans MS"/>
              </a:rPr>
              <a:t>she</a:t>
            </a:r>
            <a:r>
              <a:rPr dirty="0" sz="2400" spc="-95">
                <a:latin typeface="Comic Sans MS"/>
                <a:cs typeface="Comic Sans MS"/>
              </a:rPr>
              <a:t> </a:t>
            </a:r>
            <a:r>
              <a:rPr dirty="0" sz="2400" spc="-5">
                <a:latin typeface="Comic Sans MS"/>
                <a:cs typeface="Comic Sans MS"/>
              </a:rPr>
              <a:t>is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3995420" y="5229859"/>
            <a:ext cx="1210309" cy="14135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Maribel</dc:creator>
  <dc:title>Short Answers</dc:title>
  <dcterms:created xsi:type="dcterms:W3CDTF">2019-01-03T21:42:10Z</dcterms:created>
  <dcterms:modified xsi:type="dcterms:W3CDTF">2019-01-03T21:42:10Z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2012-11-06T00:00:00Z</vt:filetime>
  </property>
  <property fmtid="{D5CDD505-2E9C-101B-9397-08002B2CF9AE}" pid="3" name="Creator">
    <vt:lpwstr>Impress</vt:lpwstr>
  </property>
  <property fmtid="{D5CDD505-2E9C-101B-9397-08002B2CF9AE}" pid="4" name="LastSaved">
    <vt:filetime>2012-11-06T00:00:00Z</vt:filetime>
  </property>
</Properties>
</file>