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54894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1489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74806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9631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50902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11253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7611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50764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663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339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33197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2790-C3CA-4E4E-98BD-630CDEC4189C}" type="datetimeFigureOut">
              <a:rPr lang="ar-IQ" smtClean="0"/>
              <a:t>06/07/1441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CBFAE-9543-4274-AF5C-D2BBBFBA72C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2901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79511" y="0"/>
            <a:ext cx="8712969" cy="6858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IQ" sz="2100" dirty="0"/>
              <a:t>البدل </a:t>
            </a:r>
          </a:p>
          <a:p>
            <a:pPr algn="just"/>
            <a:r>
              <a:rPr lang="ar-IQ" sz="2100" dirty="0"/>
              <a:t> ويقصد به التابع المقصود بالحكم المنسوب إلى تابعه من غير واسطة لفظية تتوسط بين التابع والمتبوع ، مثل          ( مررت بأخيك زيدٍ ) .</a:t>
            </a:r>
          </a:p>
          <a:p>
            <a:pPr algn="just"/>
            <a:endParaRPr lang="ar-IQ" sz="2100" dirty="0"/>
          </a:p>
          <a:p>
            <a:r>
              <a:rPr lang="ar-IQ" sz="2100" dirty="0"/>
              <a:t>أقسام البدل </a:t>
            </a:r>
          </a:p>
          <a:p>
            <a:pPr algn="just"/>
            <a:r>
              <a:rPr lang="ar-IQ" sz="2100" dirty="0"/>
              <a:t>أ- بدل كل من كل              ب- بدل بعض من كل         ج- بدل الاشتمال    د- البدل المباين </a:t>
            </a:r>
          </a:p>
          <a:p>
            <a:pPr algn="just"/>
            <a:endParaRPr lang="ar-IQ" sz="2100" dirty="0"/>
          </a:p>
          <a:p>
            <a:pPr algn="just"/>
            <a:r>
              <a:rPr lang="ar-IQ" sz="2100" dirty="0" smtClean="0"/>
              <a:t>-أولاً </a:t>
            </a:r>
            <a:r>
              <a:rPr lang="ar-IQ" sz="2100" dirty="0"/>
              <a:t>: بدل كل من كل : </a:t>
            </a:r>
          </a:p>
          <a:p>
            <a:pPr algn="just"/>
            <a:r>
              <a:rPr lang="ar-IQ" sz="2100" dirty="0"/>
              <a:t> ويسمى ( البدل المطابق ) ، وضابطه أن يكون الثاني مطابقاً أي مساوياً للأول في المعنى تمام المطابقة ، مثل قوله تعالى ( اهدنا الصراط المستقيم * صراط الذين أنعمت عليهم )  فكلمة "الصراط" الثانية بدل كل من كل من الأولى ، وقوله تعالى : ( جعل اللهُ الكعبةَ البيتَ الحرامَ قياماً للناس) ، "فالبيت الحرام " بدل من "الكعبة " لأن البيت الحرام هو نفسه الكعبة .</a:t>
            </a:r>
          </a:p>
          <a:p>
            <a:pPr algn="just"/>
            <a:endParaRPr lang="ar-IQ" sz="2100" dirty="0"/>
          </a:p>
          <a:p>
            <a:pPr algn="just"/>
            <a:r>
              <a:rPr lang="ar-IQ" sz="2100" dirty="0" smtClean="0"/>
              <a:t>-ثانياً</a:t>
            </a:r>
            <a:r>
              <a:rPr lang="ar-IQ" sz="2100" dirty="0"/>
              <a:t>: بدل بعض من كل : </a:t>
            </a:r>
          </a:p>
          <a:p>
            <a:pPr algn="just"/>
            <a:r>
              <a:rPr lang="ar-IQ" sz="2100" dirty="0"/>
              <a:t>     وهو ما كان البدل جزءاً حقيقياً من المبدل منه ( سواء أكان هذا الجزء أكبر من باقي الأجزاء أم اصغر منها أم مساوياً ) وأن يصح الاستغناء عنه بالمبدل منه ، فلا يفسد المعنى بحذفه .</a:t>
            </a:r>
          </a:p>
          <a:p>
            <a:pPr algn="just"/>
            <a:r>
              <a:rPr lang="ar-IQ" sz="2100" dirty="0"/>
              <a:t> مثل : ( أكلتُ البطيخة ثلثها والرغيف نصفه ، حضر الجيش ربعه ، حضر الطلاب عشرون منهم )</a:t>
            </a:r>
          </a:p>
          <a:p>
            <a:pPr algn="just"/>
            <a:r>
              <a:rPr lang="ar-IQ" sz="2100" dirty="0"/>
              <a:t> </a:t>
            </a:r>
          </a:p>
          <a:p>
            <a:pPr algn="just"/>
            <a:endParaRPr lang="ar-IQ" sz="2100" dirty="0"/>
          </a:p>
        </p:txBody>
      </p:sp>
    </p:spTree>
    <p:extLst>
      <p:ext uri="{BB962C8B-B14F-4D97-AF65-F5344CB8AC3E}">
        <p14:creationId xmlns:p14="http://schemas.microsoft.com/office/powerpoint/2010/main" val="17362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0"/>
            <a:ext cx="8784976" cy="6858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ar-IQ" dirty="0" smtClean="0"/>
              <a:t>-رابعاً </a:t>
            </a:r>
            <a:r>
              <a:rPr lang="ar-IQ" dirty="0"/>
              <a:t>: البدل المباين : وهو المقصود بالحكم ، ويلغي حكم المبدل منه ، وله ثلاثة أنواع : </a:t>
            </a:r>
          </a:p>
          <a:p>
            <a:pPr marL="0" indent="0" algn="just">
              <a:buNone/>
            </a:pPr>
            <a:r>
              <a:rPr lang="ar-IQ" dirty="0" smtClean="0"/>
              <a:t>1-بدل </a:t>
            </a:r>
            <a:r>
              <a:rPr lang="ar-IQ" dirty="0"/>
              <a:t>الغلط : هو ما ذكر ليكون بدلاً من اللفظ الذي سبق إليه اللسان غلطاً ثم ينكشف هذا الغلط للمتكلم فيذكر البدل ، ليتدارك الخطأ ويصححه .</a:t>
            </a:r>
          </a:p>
          <a:p>
            <a:pPr marL="0" indent="0" algn="just">
              <a:buNone/>
            </a:pPr>
            <a:r>
              <a:rPr lang="ar-IQ" dirty="0"/>
              <a:t>     مثل (جاء المعلمُ ، التلميذُ ) ، حيث أردت أن تذكر ( التلميذ) فسبق لسانك فذكرت (المعلم) غلطاً فأدركت غلطك فتداركته ، ولا ورود لهذا النوع في القرآن الكريم .</a:t>
            </a:r>
          </a:p>
          <a:p>
            <a:pPr marL="0" indent="0" algn="just">
              <a:buNone/>
            </a:pPr>
            <a:r>
              <a:rPr lang="ar-IQ" dirty="0" smtClean="0"/>
              <a:t>2-بدل </a:t>
            </a:r>
            <a:r>
              <a:rPr lang="ar-IQ" dirty="0"/>
              <a:t>النسيان : هو الذي يذكر فيه المبدل منه قصداً ، ويتبين للمتكلم فساد قصده فيتداركه ، ويعدل عنه بذكر البدل الذي هو الصواب .</a:t>
            </a:r>
          </a:p>
          <a:p>
            <a:pPr marL="0" indent="0" algn="just">
              <a:buNone/>
            </a:pPr>
            <a:r>
              <a:rPr lang="ar-IQ" dirty="0"/>
              <a:t>مثل (سافر محمد إلى عمان ، السعودية ) ، حيث قصد المتكلم "عمان" ثم تبين له أنه نسى حقيقة المكان الذي سافر إليه محمد فبادر بذكر الحقيقة التي تذكرها وهي "السعودية" .</a:t>
            </a:r>
          </a:p>
          <a:p>
            <a:pPr marL="0" indent="0" algn="just">
              <a:buNone/>
            </a:pPr>
            <a:r>
              <a:rPr lang="ar-IQ" dirty="0"/>
              <a:t>والفرق بين هذا البدل وسابقه أن الغلط يكون في اللسان ، أما النسيان فمن العقل .ولا ورود لهذا النوع في القرآن الكريم</a:t>
            </a:r>
          </a:p>
          <a:p>
            <a:pPr marL="0" indent="0" algn="just">
              <a:buNone/>
            </a:pPr>
            <a:r>
              <a:rPr lang="ar-IQ" dirty="0" smtClean="0"/>
              <a:t>3-بدل </a:t>
            </a:r>
            <a:r>
              <a:rPr lang="ar-IQ" dirty="0"/>
              <a:t>الإضراب : هو ما ذكر ليكون البدل والمبدل منه مقصودين قصداً صحيحاً ، وليس بينهما توافق .  </a:t>
            </a:r>
          </a:p>
          <a:p>
            <a:pPr marL="0" indent="0" algn="ctr">
              <a:buNone/>
            </a:pPr>
            <a:r>
              <a:rPr lang="ar-IQ" dirty="0"/>
              <a:t>مثل (جاءني محمدٌ، زيدٌ )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8072164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22</TotalTime>
  <Words>382</Words>
  <Application>Microsoft Office PowerPoint</Application>
  <PresentationFormat>عرض على الشاشة (3:4)‏</PresentationFormat>
  <Paragraphs>21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Al-Qaisar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spiderhouse</dc:creator>
  <cp:lastModifiedBy>spiderhouse</cp:lastModifiedBy>
  <cp:revision>4</cp:revision>
  <dcterms:created xsi:type="dcterms:W3CDTF">2020-01-20T11:58:26Z</dcterms:created>
  <dcterms:modified xsi:type="dcterms:W3CDTF">2020-02-29T20:51:39Z</dcterms:modified>
</cp:coreProperties>
</file>