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4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8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3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6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4EA7-D2C5-41E7-BB83-B27332B8FC9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17A0-DECF-4283-9337-4C6443A5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0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036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TYPES OF DIFFERENT STRATEGIES(METHODS)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OF EFFECTIVE READING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3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How many strategies are used to develop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reading?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0070C0"/>
                </a:solidFill>
              </a:rPr>
              <a:t>There are </a:t>
            </a:r>
            <a:r>
              <a:rPr lang="en-US" b="1" u="sng" dirty="0" smtClean="0">
                <a:solidFill>
                  <a:srgbClr val="0070C0"/>
                </a:solidFill>
              </a:rPr>
              <a:t>FOUR</a:t>
            </a:r>
            <a:r>
              <a:rPr lang="en-US" b="1" dirty="0" smtClean="0">
                <a:solidFill>
                  <a:srgbClr val="0070C0"/>
                </a:solidFill>
              </a:rPr>
              <a:t> types</a:t>
            </a:r>
            <a:r>
              <a:rPr lang="en-US" dirty="0" smtClean="0"/>
              <a:t>: (1) </a:t>
            </a:r>
            <a:r>
              <a:rPr lang="en-US" b="1" dirty="0" smtClean="0">
                <a:solidFill>
                  <a:srgbClr val="FFC000"/>
                </a:solidFill>
              </a:rPr>
              <a:t>Skimming</a:t>
            </a:r>
            <a:r>
              <a:rPr lang="en-US" dirty="0" smtClean="0"/>
              <a:t> , (2) </a:t>
            </a:r>
            <a:r>
              <a:rPr lang="en-US" b="1" dirty="0" smtClean="0">
                <a:solidFill>
                  <a:srgbClr val="00B050"/>
                </a:solidFill>
              </a:rPr>
              <a:t>Scanning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(3) </a:t>
            </a:r>
            <a:r>
              <a:rPr lang="en-US" b="1" dirty="0" smtClean="0">
                <a:solidFill>
                  <a:srgbClr val="7030A0"/>
                </a:solidFill>
              </a:rPr>
              <a:t>Intensive reading </a:t>
            </a:r>
            <a:r>
              <a:rPr lang="en-US" dirty="0" smtClean="0"/>
              <a:t>, and (4)</a:t>
            </a:r>
            <a:r>
              <a:rPr lang="en-US" b="1" dirty="0" smtClean="0">
                <a:solidFill>
                  <a:srgbClr val="FF0000"/>
                </a:solidFill>
              </a:rPr>
              <a:t> Extensive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reading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4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1. What are the basic characteristics of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</a:t>
            </a:r>
            <a:r>
              <a:rPr lang="en-US" b="1" dirty="0" smtClean="0">
                <a:solidFill>
                  <a:srgbClr val="00B050"/>
                </a:solidFill>
              </a:rPr>
              <a:t>Skimming (gazing)?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3000" b="1" dirty="0" smtClean="0">
                <a:solidFill>
                  <a:srgbClr val="FF0000"/>
                </a:solidFill>
              </a:rPr>
              <a:t>Skimming </a:t>
            </a:r>
            <a:r>
              <a:rPr lang="en-US" dirty="0"/>
              <a:t> is the process of quickly viewing a section of text to get a </a:t>
            </a:r>
            <a:r>
              <a:rPr lang="en-US" dirty="0" smtClean="0"/>
              <a:t>    </a:t>
            </a:r>
            <a:r>
              <a:rPr lang="en-US" dirty="0"/>
              <a:t>impression of the author's main argument, themes or ideas. There are </a:t>
            </a:r>
            <a:r>
              <a:rPr lang="en-US" b="1" dirty="0"/>
              <a:t>three types of skimming</a:t>
            </a:r>
            <a:r>
              <a:rPr lang="en-US" dirty="0"/>
              <a:t>: preview, overview, and review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1. To get a general idea of a text.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2. To identify your reason for reading.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3. To understand a writer’s attitude.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4. To read the text quickly.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5. unnecessary to understand every thing.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6. To look at the first and last sentences.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7. To summarize the main points.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74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2. Scanning (gazing) and Its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asic Features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00B050"/>
                </a:solidFill>
              </a:rPr>
              <a:t>1. Reading quickly to find particular pieces of information.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( statistic, a date, a persons’ name, the name of a place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00B050"/>
                </a:solidFill>
              </a:rPr>
              <a:t>2. We do not need to read every word to find information.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3. Using a finger or a pencil to move quickly through the words.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3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      3. Intensive Reading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0070C0"/>
                </a:solidFill>
              </a:rPr>
              <a:t>1. Reading is for every detail </a:t>
            </a:r>
            <a:r>
              <a:rPr lang="en-US" dirty="0" smtClean="0"/>
              <a:t>( </a:t>
            </a:r>
            <a:r>
              <a:rPr lang="en-US" b="1" dirty="0" smtClean="0">
                <a:solidFill>
                  <a:srgbClr val="FFC000"/>
                </a:solidFill>
              </a:rPr>
              <a:t>a description of a process, 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b="1" dirty="0" smtClean="0">
                <a:solidFill>
                  <a:srgbClr val="FFC000"/>
                </a:solidFill>
              </a:rPr>
              <a:t>results of a scientific study , or a set of literature text</a:t>
            </a:r>
            <a:r>
              <a:rPr lang="en-US" dirty="0" smtClean="0"/>
              <a:t>)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0070C0"/>
                </a:solidFill>
              </a:rPr>
              <a:t>2. To stop and think what you are reading.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3. You may read the text more than once.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4. To make notes or highlight important points for future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reference.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5. It is called Study Reading.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4. Extensive Reading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1. Reading is for pleasure and interest.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2. We may concentrate , but we don’t have to worry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about detail.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                              ;;;;;;;;;;;;;;;;;;;;;;;;;;;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Notes:  We often use more than one method of reading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            for a single text.  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                                   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b="1" dirty="0" smtClean="0">
                <a:solidFill>
                  <a:srgbClr val="00B050"/>
                </a:solidFill>
              </a:rPr>
              <a:t>IMPORTANT HINTS: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1.  </a:t>
            </a:r>
            <a:r>
              <a:rPr lang="en-US" b="1" i="1" dirty="0">
                <a:solidFill>
                  <a:srgbClr val="C00000"/>
                </a:solidFill>
              </a:rPr>
              <a:t>We often use more than one method of reading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                      for a single text. </a:t>
            </a:r>
            <a:r>
              <a:rPr lang="en-US" b="1" i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  2. Skimming and Scanning are the quickest ways of reading.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  3. People usually read extensive reading for pleasure.  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       4. Intensive Reading is the slowest way of reading.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TYPES OF DIFFERENT STRATEGIES(METHODS)                        OF EFFECTIVE READING</vt:lpstr>
      <vt:lpstr>    How many strategies are used to develop       reading?</vt:lpstr>
      <vt:lpstr>    1. What are the basic characteristics of            Skimming (gazing)?</vt:lpstr>
      <vt:lpstr>   2. Scanning (gazing) and Its Basic Features </vt:lpstr>
      <vt:lpstr>      3. Intensive Reading</vt:lpstr>
      <vt:lpstr>    4. Extensive Reading </vt:lpstr>
      <vt:lpstr>         IMPORTANT HINTS: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DIFFERENT STRATEGIES(METHODS)                        OF EFFECTIVE READING</dc:title>
  <dc:creator>Muayad Rasheed</dc:creator>
  <cp:lastModifiedBy>Muayad Rasheed</cp:lastModifiedBy>
  <cp:revision>10</cp:revision>
  <dcterms:created xsi:type="dcterms:W3CDTF">2020-03-01T14:30:44Z</dcterms:created>
  <dcterms:modified xsi:type="dcterms:W3CDTF">2020-03-01T17:03:34Z</dcterms:modified>
</cp:coreProperties>
</file>