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472608" cy="64807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الخامسة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والاسلامية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89844"/>
            <a:ext cx="8406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المواثيق والمنظمات الاقليميةلحقوق الانسان </a:t>
            </a:r>
          </a:p>
          <a:p>
            <a:pPr algn="just"/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1- الاتفاقية الاوربية لحقوق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الانسان </a:t>
            </a:r>
          </a:p>
          <a:p>
            <a:pPr algn="just"/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في عام 1950 شهدت اوربا الغربية حدثا عظيما اثار الاعجاب والارتياح ففي 4/1/1993لاوعت روما الاتفاقية الاوربية لحقوق الانسان وفي 3/9/1993 اضيف اليها 13 بروتوكول 9 منا دخلت حتى الان في حيز التنفيذ واهداف الاتفاقية مستمدة من الاهداف العامة للمجلس الاوربي ومناهدافه تحقيق وحدة اوثق بين الدول الاعضاء من اجل حماية المبادئ والمثل التي يقوم عليهاتراثهم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المشترك</a:t>
            </a:r>
            <a:endParaRPr lang="ar-IQ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الاتفاقية الامريكية لحقوق الانسان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تتالف من مقدمة واثنين وثمانين مادة وقد اشتملت على الحقوق الاساسية للانسان المستندة في الاصل من الاعلانات والمواثيق الدولية والاقليمية وخاصة الاعلان الامريكي لحقوق الانسانوتتميز وتتجلى حرية التعبير والراي ب 1- حرية التفكير2-حرية الاعلان 3- نشاطات الاذاعة والتلفزيون4- حرية تلقي المعلومات والافكار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76661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137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8</cp:revision>
  <dcterms:created xsi:type="dcterms:W3CDTF">2019-03-07T10:25:18Z</dcterms:created>
  <dcterms:modified xsi:type="dcterms:W3CDTF">2020-03-05T13:39:48Z</dcterms:modified>
</cp:coreProperties>
</file>