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37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89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61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978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07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9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9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449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39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6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42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39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53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99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52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95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933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BD493B-CC24-402D-A7C7-841B8CBD86E2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2CED4A-14A5-444B-80F9-8C162F8BA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60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51790-0B59-4740-89D7-DFDEC8E931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/>
              <a:t>الخفـاء</a:t>
            </a:r>
            <a:r>
              <a:rPr lang="ar-SA" dirty="0"/>
              <a:t>: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B21F4E1-8CCF-4AD4-AF80-8C763019B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لغـةً: الاستتار، واصطلاحاً: ضعف التصويت بالحرف.</a:t>
            </a:r>
            <a:endParaRPr lang="tr-TR" dirty="0"/>
          </a:p>
          <a:p>
            <a:r>
              <a:rPr lang="ar-SA" dirty="0"/>
              <a:t>للخفاء أربع</a:t>
            </a:r>
            <a:r>
              <a:rPr lang="ar-JO" dirty="0"/>
              <a:t>ـ</a:t>
            </a:r>
            <a:r>
              <a:rPr lang="ar-SA" dirty="0"/>
              <a:t>ة حروف هي: </a:t>
            </a:r>
            <a:r>
              <a:rPr lang="ar-SA" b="1" dirty="0"/>
              <a:t>الهاء وحروف المـدّ الثلاث</a:t>
            </a:r>
            <a:r>
              <a:rPr lang="ar-JO" b="1" dirty="0"/>
              <a:t>ـ</a:t>
            </a:r>
            <a:r>
              <a:rPr lang="ar-SA" b="1" dirty="0"/>
              <a:t>ة</a:t>
            </a:r>
            <a:r>
              <a:rPr lang="ar-SA" dirty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146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81B8DD-AF30-4180-B128-F71512AD0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الغنـة: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1BF988-94CA-467D-8A79-0DFCF9445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لغـةً: الترنيم، واصطلاحاً: صوت رخيم يخرج من أقصى الأَنف، ولا عمل للسان به  وهو مركب في جسمي </a:t>
            </a:r>
            <a:r>
              <a:rPr lang="ar-SA" b="1" dirty="0"/>
              <a:t>النون والميم</a:t>
            </a:r>
            <a:r>
              <a:rPr lang="ar-SA" dirty="0"/>
              <a:t> إذ لا تخلو نون ولا ميم من غنـة فهي صفة دائمة وملازمة لهما. وتكون الغنة ف</a:t>
            </a:r>
            <a:r>
              <a:rPr lang="ar-JO" dirty="0"/>
              <a:t>ـ</a:t>
            </a:r>
            <a:r>
              <a:rPr lang="ar-SA" dirty="0"/>
              <a:t>ي النون والميم المشددتين سواءٌ أكانتا ف</a:t>
            </a:r>
            <a:r>
              <a:rPr lang="ar-JO" dirty="0"/>
              <a:t>ـ</a:t>
            </a:r>
            <a:r>
              <a:rPr lang="ar-SA" dirty="0"/>
              <a:t>ي الأسماء أو الأفعال أو الحروف، وف</a:t>
            </a:r>
            <a:r>
              <a:rPr lang="ar-JO" dirty="0"/>
              <a:t>ـ</a:t>
            </a:r>
            <a:r>
              <a:rPr lang="ar-SA" dirty="0"/>
              <a:t>ي النون والميم المدغمتين والمخفاتين وف</a:t>
            </a:r>
            <a:r>
              <a:rPr lang="ar-JO" dirty="0"/>
              <a:t>ـ</a:t>
            </a:r>
            <a:r>
              <a:rPr lang="ar-SA" dirty="0"/>
              <a:t>ي النون المنقلبة ميماً، كما تكون ف</a:t>
            </a:r>
            <a:r>
              <a:rPr lang="ar-JO" dirty="0"/>
              <a:t>ـ</a:t>
            </a:r>
            <a:r>
              <a:rPr lang="ar-SA" dirty="0"/>
              <a:t>ي النون والميم الساكنتين المظهرتين وف</a:t>
            </a:r>
            <a:r>
              <a:rPr lang="ar-JO" dirty="0"/>
              <a:t>ـ</a:t>
            </a:r>
            <a:r>
              <a:rPr lang="ar-SA" dirty="0"/>
              <a:t>ي النون والميم المتحركتين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104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8DCFFE-5E4C-495B-A661-5702CA14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مراتـب الغنـة: </a:t>
            </a:r>
            <a:r>
              <a:rPr lang="ar-SA" dirty="0"/>
              <a:t>للغنـة أربع مراتب ه</a:t>
            </a:r>
            <a:r>
              <a:rPr lang="ar-JO" dirty="0"/>
              <a:t>ـ</a:t>
            </a:r>
            <a:r>
              <a:rPr lang="ar-SA" dirty="0"/>
              <a:t>ي: </a:t>
            </a:r>
            <a:r>
              <a:rPr lang="ar-SA" b="1" dirty="0"/>
              <a:t>المرتبـة الأول</a:t>
            </a:r>
            <a:r>
              <a:rPr lang="ar-JO" b="1" dirty="0"/>
              <a:t>ـ</a:t>
            </a:r>
            <a:r>
              <a:rPr lang="ar-SA" b="1" dirty="0"/>
              <a:t>ى: أكمـل مـا تكـون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F1AC88-5AF1-4344-BDB7-D60D32BBA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algn="r" rtl="1"/>
            <a:r>
              <a:rPr lang="ar-SA" dirty="0"/>
              <a:t>أكمل ما تكون الغنـة في </a:t>
            </a:r>
            <a:r>
              <a:rPr lang="ar-SA" b="1" dirty="0"/>
              <a:t>النون والميم المشددتين</a:t>
            </a:r>
            <a:r>
              <a:rPr lang="ar-SA" dirty="0"/>
              <a:t>، وف</a:t>
            </a:r>
            <a:r>
              <a:rPr lang="ar-JO" dirty="0"/>
              <a:t>ـ</a:t>
            </a:r>
            <a:r>
              <a:rPr lang="ar-SA" dirty="0"/>
              <a:t>ي</a:t>
            </a:r>
            <a:r>
              <a:rPr lang="ar-SA" b="1" dirty="0"/>
              <a:t> النون المدغمة إدغاماً كاملاً بغنـة و</a:t>
            </a:r>
            <a:r>
              <a:rPr lang="ar-SA" dirty="0"/>
              <a:t>ف</a:t>
            </a:r>
            <a:r>
              <a:rPr lang="ar-JO" dirty="0"/>
              <a:t>ـ</a:t>
            </a:r>
            <a:r>
              <a:rPr lang="ar-SA" dirty="0"/>
              <a:t>ي</a:t>
            </a:r>
            <a:r>
              <a:rPr lang="ar-SA" b="1" dirty="0"/>
              <a:t> الميم المدغمة، و</a:t>
            </a:r>
            <a:r>
              <a:rPr lang="ar-SA" dirty="0"/>
              <a:t>ف</a:t>
            </a:r>
            <a:r>
              <a:rPr lang="ar-JO" dirty="0"/>
              <a:t>ـ</a:t>
            </a:r>
            <a:r>
              <a:rPr lang="ar-SA" dirty="0"/>
              <a:t>ي</a:t>
            </a:r>
            <a:r>
              <a:rPr lang="ar-SA" b="1" dirty="0"/>
              <a:t> لام ال التعريف المدغمة </a:t>
            </a:r>
            <a:r>
              <a:rPr lang="ar-SA" dirty="0"/>
              <a:t>ف</a:t>
            </a:r>
            <a:r>
              <a:rPr lang="ar-JO" dirty="0"/>
              <a:t>ـ</a:t>
            </a:r>
            <a:r>
              <a:rPr lang="ar-SA" dirty="0"/>
              <a:t>ي</a:t>
            </a:r>
            <a:r>
              <a:rPr lang="ar-SA" b="1" dirty="0"/>
              <a:t> النون</a:t>
            </a:r>
            <a:r>
              <a:rPr lang="ar-SA" dirty="0"/>
              <a:t>، إذ أَن النون من حروف إدغام لام ال التعريف فتصبح ف</a:t>
            </a:r>
            <a:r>
              <a:rPr lang="ar-JO" dirty="0"/>
              <a:t>ـ</a:t>
            </a:r>
            <a:r>
              <a:rPr lang="ar-SA" dirty="0"/>
              <a:t>ي حالة الإدغام نوناً مشددة، </a:t>
            </a:r>
            <a:r>
              <a:rPr lang="ar-SA" b="1" dirty="0"/>
              <a:t>و</a:t>
            </a:r>
            <a:r>
              <a:rPr lang="ar-SA" dirty="0"/>
              <a:t>ف</a:t>
            </a:r>
            <a:r>
              <a:rPr lang="ar-JO" dirty="0"/>
              <a:t>ـ</a:t>
            </a:r>
            <a:r>
              <a:rPr lang="ar-SA" dirty="0"/>
              <a:t>ي</a:t>
            </a:r>
            <a:r>
              <a:rPr lang="ar-SA" b="1" dirty="0"/>
              <a:t> الباء المدغمة </a:t>
            </a:r>
            <a:r>
              <a:rPr lang="ar-SA" dirty="0"/>
              <a:t>ف</a:t>
            </a:r>
            <a:r>
              <a:rPr lang="ar-JO" dirty="0"/>
              <a:t>ـ</a:t>
            </a:r>
            <a:r>
              <a:rPr lang="ar-SA" dirty="0"/>
              <a:t>ي </a:t>
            </a:r>
            <a:r>
              <a:rPr lang="ar-SA" b="1" dirty="0"/>
              <a:t>الميم</a:t>
            </a:r>
            <a:r>
              <a:rPr lang="ar-SA" dirty="0"/>
              <a:t> حيث تندرج عند إدغامها ف</a:t>
            </a:r>
            <a:r>
              <a:rPr lang="ar-JO" dirty="0"/>
              <a:t>ـ</a:t>
            </a:r>
            <a:r>
              <a:rPr lang="ar-SA" dirty="0"/>
              <a:t>ي اطار إدغام الميم  فتكون مشددة أيضاً.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04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608081-95C3-4EC5-8877-363FEB1A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المرتبـة الثانيـة: الغنـة الكاملـة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6C487BC-646C-461D-BFD4-35B9C66A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تكون الغنـة كاملة ف</a:t>
            </a:r>
            <a:r>
              <a:rPr lang="ar-JO" dirty="0"/>
              <a:t>ـ</a:t>
            </a:r>
            <a:r>
              <a:rPr lang="ar-SA" dirty="0"/>
              <a:t>ي كل من </a:t>
            </a:r>
            <a:r>
              <a:rPr lang="ar-SA" b="1" dirty="0"/>
              <a:t>النون والميم المخفاتين والنون المنقلبة ميماً و</a:t>
            </a:r>
            <a:r>
              <a:rPr lang="ar-SA" dirty="0"/>
              <a:t>ف</a:t>
            </a:r>
            <a:r>
              <a:rPr lang="ar-JO" dirty="0"/>
              <a:t>ـ</a:t>
            </a:r>
            <a:r>
              <a:rPr lang="ar-SA" dirty="0" err="1"/>
              <a:t>ي</a:t>
            </a:r>
            <a:r>
              <a:rPr lang="ar-SA" b="1" dirty="0" err="1"/>
              <a:t>الإدغام</a:t>
            </a:r>
            <a:r>
              <a:rPr lang="ar-SA" b="1" dirty="0"/>
              <a:t> بغنـة الناقص</a:t>
            </a:r>
            <a:endParaRPr lang="ar-EG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181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515831-39FC-4DBD-A8DA-672A0835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المرتبـة الثالثـة: الغنـة الناقصـة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BC8390-E825-4A09-B169-AB76EE3D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تكون الغنـة ناقصة ف</a:t>
            </a:r>
            <a:r>
              <a:rPr lang="ar-JO" dirty="0"/>
              <a:t>ـ</a:t>
            </a:r>
            <a:r>
              <a:rPr lang="ar-SA" dirty="0"/>
              <a:t>ي</a:t>
            </a:r>
            <a:r>
              <a:rPr lang="ar-SA" b="1" dirty="0"/>
              <a:t> النون والميم الساكنتين المظهرتين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874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5FA68B-7D11-452A-8FA6-3892B507F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المرتبـة الرابعـة: أنقـص ما تكـون </a:t>
            </a:r>
            <a:br>
              <a:rPr lang="tr-TR" dirty="0"/>
            </a:b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3EE225-102F-461A-B9AA-AC93E106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أنقص ما تكون الغنـة ف</a:t>
            </a:r>
            <a:r>
              <a:rPr lang="ar-JO" dirty="0"/>
              <a:t>ـ</a:t>
            </a:r>
            <a:r>
              <a:rPr lang="ar-SA" dirty="0"/>
              <a:t>ي </a:t>
            </a:r>
            <a:r>
              <a:rPr lang="ar-SA" b="1" dirty="0"/>
              <a:t>النون والميم المتحركتين</a:t>
            </a:r>
            <a:r>
              <a:rPr lang="ar-SA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1552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262</Words>
  <Application>Microsoft Office PowerPoint</Application>
  <PresentationFormat>شاشة عريضة</PresentationFormat>
  <Paragraphs>14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Garamond</vt:lpstr>
      <vt:lpstr>عضوي</vt:lpstr>
      <vt:lpstr>الخفـاء: </vt:lpstr>
      <vt:lpstr>الغنـة:  </vt:lpstr>
      <vt:lpstr>مراتـب الغنـة: للغنـة أربع مراتب هـي: المرتبـة الأولـى: أكمـل مـا تكـون  </vt:lpstr>
      <vt:lpstr>المرتبـة الثانيـة: الغنـة الكاملـة  </vt:lpstr>
      <vt:lpstr>المرتبـة الثالثـة: الغنـة الناقصـة  </vt:lpstr>
      <vt:lpstr>المرتبـة الرابعـة: أنقـص ما تكـون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الخفـاء: </dc:title>
  <dc:creator>ASMAA ALMADANI</dc:creator>
  <cp:lastModifiedBy>ASMAA ALMADANI</cp:lastModifiedBy>
  <cp:revision>2</cp:revision>
  <dcterms:created xsi:type="dcterms:W3CDTF">2020-03-07T22:49:37Z</dcterms:created>
  <dcterms:modified xsi:type="dcterms:W3CDTF">2020-03-07T22:50:42Z</dcterms:modified>
</cp:coreProperties>
</file>