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0BD9F3F-ECDE-4CC2-BD37-AED3E047759D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6EDFB9E-E784-4933-B3AC-E9D1142B07BE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16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9F3F-ECDE-4CC2-BD37-AED3E047759D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FB9E-E784-4933-B3AC-E9D1142B07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4158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9F3F-ECDE-4CC2-BD37-AED3E047759D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FB9E-E784-4933-B3AC-E9D1142B07BE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763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9F3F-ECDE-4CC2-BD37-AED3E047759D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FB9E-E784-4933-B3AC-E9D1142B07BE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68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9F3F-ECDE-4CC2-BD37-AED3E047759D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FB9E-E784-4933-B3AC-E9D1142B07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0294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9F3F-ECDE-4CC2-BD37-AED3E047759D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FB9E-E784-4933-B3AC-E9D1142B07BE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667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9F3F-ECDE-4CC2-BD37-AED3E047759D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FB9E-E784-4933-B3AC-E9D1142B07BE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563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9F3F-ECDE-4CC2-BD37-AED3E047759D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FB9E-E784-4933-B3AC-E9D1142B07BE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508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9F3F-ECDE-4CC2-BD37-AED3E047759D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FB9E-E784-4933-B3AC-E9D1142B07BE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6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9F3F-ECDE-4CC2-BD37-AED3E047759D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FB9E-E784-4933-B3AC-E9D1142B07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4629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9F3F-ECDE-4CC2-BD37-AED3E047759D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FB9E-E784-4933-B3AC-E9D1142B07BE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534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9F3F-ECDE-4CC2-BD37-AED3E047759D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FB9E-E784-4933-B3AC-E9D1142B07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9159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9F3F-ECDE-4CC2-BD37-AED3E047759D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FB9E-E784-4933-B3AC-E9D1142B07BE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594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9F3F-ECDE-4CC2-BD37-AED3E047759D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FB9E-E784-4933-B3AC-E9D1142B07BE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916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9F3F-ECDE-4CC2-BD37-AED3E047759D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FB9E-E784-4933-B3AC-E9D1142B07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4127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9F3F-ECDE-4CC2-BD37-AED3E047759D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FB9E-E784-4933-B3AC-E9D1142B07BE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841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9F3F-ECDE-4CC2-BD37-AED3E047759D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FB9E-E784-4933-B3AC-E9D1142B07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702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BD9F3F-ECDE-4CC2-BD37-AED3E047759D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6EDFB9E-E784-4933-B3AC-E9D1142B07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473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0FF0B4-21B1-4F46-9E21-7C02D083E9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b="1" dirty="0"/>
              <a:t>ألقـاب الحـروف</a:t>
            </a:r>
            <a:br>
              <a:rPr lang="tr-TR" b="1" dirty="0"/>
            </a:br>
            <a:endParaRPr lang="tr-TR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02C6190-76B1-4FD4-BFC8-4A6C9650B4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ar-SA" dirty="0"/>
              <a:t>تساعد معرفة ألقاب الح</a:t>
            </a:r>
            <a:r>
              <a:rPr lang="ar-JO" dirty="0"/>
              <a:t>ـ</a:t>
            </a:r>
            <a:r>
              <a:rPr lang="ar-SA" dirty="0"/>
              <a:t>روف على معرفة مخارجها، فقد لُقبت الح</a:t>
            </a:r>
            <a:r>
              <a:rPr lang="ar-JO" dirty="0"/>
              <a:t>ـ</a:t>
            </a:r>
            <a:r>
              <a:rPr lang="ar-SA" dirty="0"/>
              <a:t>روف حسب مواقعها التي تخرج منها من أجزاء أعضاء النطق كالشفتين والحلق واللهاة واللثة والأسلة والنطع وذلق اللسان وشجر اللسان والجوف.</a:t>
            </a:r>
            <a:endParaRPr lang="tr-TR" dirty="0"/>
          </a:p>
          <a:p>
            <a:r>
              <a:rPr lang="ar-SA" dirty="0"/>
              <a:t>وفيما يلـي ألقاب الح</a:t>
            </a:r>
            <a:r>
              <a:rPr lang="ar-JO" dirty="0"/>
              <a:t>ـ</a:t>
            </a:r>
            <a:r>
              <a:rPr lang="ar-SA" dirty="0"/>
              <a:t>روف: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9752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C16E4D-7359-42AE-92D0-F3C0B6C32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/>
              <a:t>الشفويــة: </a:t>
            </a:r>
            <a:br>
              <a:rPr lang="tr-TR" dirty="0"/>
            </a:br>
            <a:endParaRPr lang="tr-TR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F8BC60C-95F4-40F3-A33F-8BE2935CC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وهو لقب أربعة حروف هي: </a:t>
            </a:r>
            <a:r>
              <a:rPr lang="ar-SA" b="1" dirty="0"/>
              <a:t>الفاء والواو غير المـدّية والباء والميم</a:t>
            </a:r>
            <a:r>
              <a:rPr lang="ar-SA" dirty="0"/>
              <a:t>، ولقبت بذلك لخروجها من الشفتين.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77822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E826577-8DD8-4D97-88E6-751173DB3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/>
              <a:t>الجوفيــة: </a:t>
            </a:r>
            <a:br>
              <a:rPr lang="tr-TR" dirty="0"/>
            </a:br>
            <a:endParaRPr lang="tr-TR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37B336B-66F9-4BEB-8730-404321E36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وهو لقب </a:t>
            </a:r>
            <a:r>
              <a:rPr lang="ar-SA" b="1" dirty="0"/>
              <a:t>حروف المـدّ الثلاثة</a:t>
            </a:r>
            <a:r>
              <a:rPr lang="ar-SA" dirty="0"/>
              <a:t>، ولقبت بذلك لأَن مخرجها من الجوف وهو الخلاء ف</a:t>
            </a:r>
            <a:r>
              <a:rPr lang="ar-JO" dirty="0"/>
              <a:t>ـ</a:t>
            </a:r>
            <a:r>
              <a:rPr lang="ar-SA" dirty="0"/>
              <a:t>ي الحلق والفم، وهذه الح</a:t>
            </a:r>
            <a:r>
              <a:rPr lang="ar-JO" dirty="0"/>
              <a:t>ـ</a:t>
            </a:r>
            <a:r>
              <a:rPr lang="ar-SA" dirty="0"/>
              <a:t>روف ليس لها حيز محقق ينتهي إليه كما هو الحال ف</a:t>
            </a:r>
            <a:r>
              <a:rPr lang="ar-JO" dirty="0"/>
              <a:t>ـ</a:t>
            </a:r>
            <a:r>
              <a:rPr lang="ar-SA" dirty="0"/>
              <a:t>ي سائر الح</a:t>
            </a:r>
            <a:r>
              <a:rPr lang="ar-JO" dirty="0"/>
              <a:t>ـ</a:t>
            </a:r>
            <a:r>
              <a:rPr lang="ar-SA" dirty="0"/>
              <a:t>روف بل تنتهي بانتهاء هواء الفم ويُعد الجوف مخرجاً مقدراً لها، لذا تسمى أيضاً الح</a:t>
            </a:r>
            <a:r>
              <a:rPr lang="ar-JO" dirty="0"/>
              <a:t>ـ</a:t>
            </a:r>
            <a:r>
              <a:rPr lang="ar-SA" dirty="0"/>
              <a:t>روف الهوائية.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92178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FD402F-4970-49B7-9E16-A0E9E05EE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/>
              <a:t>الحلقيــة: </a:t>
            </a:r>
            <a:br>
              <a:rPr lang="tr-TR" dirty="0"/>
            </a:br>
            <a:endParaRPr lang="tr-TR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03B4941-B72A-4F9C-98EB-25307A513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وهو لقب ستة حروف هي:</a:t>
            </a:r>
            <a:r>
              <a:rPr lang="ar-SA" b="1" dirty="0"/>
              <a:t> الهمزة، والهاء، والعين، والحاء، والغين، والخاء</a:t>
            </a:r>
            <a:r>
              <a:rPr lang="ar-SA" dirty="0"/>
              <a:t>، ولقبت بالحلقية لخروجها من الحلق.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650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16276E5-8F7F-4545-8C9C-F1D26C58C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/>
              <a:t>اللهويــة:  </a:t>
            </a:r>
            <a:br>
              <a:rPr lang="tr-TR" dirty="0"/>
            </a:br>
            <a:endParaRPr lang="tr-TR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1D53B66-E60C-4C77-9F4D-72E8ED892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وهو لقب لحرفين هما: </a:t>
            </a:r>
            <a:r>
              <a:rPr lang="ar-SA" b="1" dirty="0"/>
              <a:t>القاف والكاف</a:t>
            </a:r>
            <a:r>
              <a:rPr lang="ar-SA" dirty="0"/>
              <a:t>، ولقبا بذلك لأَنهما يخرجان من آخر اللسان عند اللهاة، وهي قطعة اللحم الصغيرة المشرفة على الحلق.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7816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E1B003C-38F8-4EFE-80E4-E6009E3A0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/>
              <a:t>الشجريــة:  </a:t>
            </a:r>
            <a:br>
              <a:rPr lang="tr-TR" dirty="0"/>
            </a:br>
            <a:endParaRPr lang="tr-TR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4D22A57-3E20-48E9-9BDA-C2F2BFB0F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وهو لقب أربعة حروف هي: </a:t>
            </a:r>
            <a:r>
              <a:rPr lang="ar-SA" b="1" dirty="0"/>
              <a:t>الجيم والشين والياء غير المـدّية والضاد</a:t>
            </a:r>
            <a:r>
              <a:rPr lang="ar-SA" dirty="0"/>
              <a:t> ولقبت بذلك لخروجها من شجر اللسان وهو منفتح ما بين حافتي اللسان.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45465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32176B3-C5B9-4E63-AB7C-6A0D25D6B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 err="1"/>
              <a:t>الذلقيــة</a:t>
            </a:r>
            <a:r>
              <a:rPr lang="ar-SA" b="1" dirty="0"/>
              <a:t>: </a:t>
            </a:r>
            <a:br>
              <a:rPr lang="tr-TR" dirty="0"/>
            </a:br>
            <a:endParaRPr lang="tr-TR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767729F-310C-40C0-BC85-D16151363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وهو لقب ثلاثة حروف هي: </a:t>
            </a:r>
            <a:r>
              <a:rPr lang="ar-SA" b="1" dirty="0"/>
              <a:t>اللام والنون والراء</a:t>
            </a:r>
            <a:r>
              <a:rPr lang="ar-SA" dirty="0"/>
              <a:t> ولقبت بذلك لخروجها بسهولة من ذلق اللسان أي طرفه.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724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CB9AAA-F5D5-4550-993F-B28D29954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/>
              <a:t>النطعيــة: </a:t>
            </a:r>
            <a:br>
              <a:rPr lang="tr-TR" dirty="0"/>
            </a:br>
            <a:endParaRPr lang="tr-TR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0735CBF-96CF-4A6F-AC16-1262D0EDE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وهو لقب ثلاثة حروف هي: </a:t>
            </a:r>
            <a:r>
              <a:rPr lang="ar-SA" b="1" dirty="0"/>
              <a:t>الطاء والدال والتاء</a:t>
            </a:r>
            <a:r>
              <a:rPr lang="ar-SA" dirty="0"/>
              <a:t> ولقبت بذلك لخروجها من اللثة المجاورة لنطع الحنك أي سقفه.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3141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CCEA270-3AA5-4279-9DF2-7FB4E14A5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/>
              <a:t>الأسليــة: </a:t>
            </a:r>
            <a:br>
              <a:rPr lang="tr-TR" dirty="0"/>
            </a:br>
            <a:endParaRPr lang="tr-TR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B496E4C-B1E4-4DB6-A21C-C5A4A21F3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وهو لقب ثلاثة حروف هي: </a:t>
            </a:r>
            <a:r>
              <a:rPr lang="ar-SA" b="1" dirty="0"/>
              <a:t>الصاد والسين والزاي </a:t>
            </a:r>
            <a:r>
              <a:rPr lang="ar-SA" dirty="0"/>
              <a:t>ولقبت بذلك لخروجها من أسلة اللسان أي طرفه المـدّبب من الأمام.</a:t>
            </a:r>
            <a:endParaRPr lang="tr-TR" dirty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49719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D891FBC-D789-4441-A03D-85586C944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/>
              <a:t>اللثويــة:  </a:t>
            </a:r>
            <a:br>
              <a:rPr lang="tr-TR" dirty="0"/>
            </a:br>
            <a:endParaRPr lang="tr-TR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3586400-DAE5-4957-BD11-E4CAAA5D0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/>
              <a:t>- </a:t>
            </a:r>
            <a:r>
              <a:rPr lang="ar-SA" dirty="0"/>
              <a:t>وهو لقب ثلاثة حروف هي : </a:t>
            </a:r>
            <a:r>
              <a:rPr lang="ar-SA" b="1" dirty="0"/>
              <a:t>الظاء والذال والثاء</a:t>
            </a:r>
            <a:r>
              <a:rPr lang="ar-SA" dirty="0"/>
              <a:t> ولقبت بذلك لمجاورة مخرجها للثة وهي اللحم المركب فيه الأسنان.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61123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ضوي">
  <a:themeElements>
    <a:clrScheme name="عضوي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عضوي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عضوي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297</Words>
  <Application>Microsoft Office PowerPoint</Application>
  <PresentationFormat>شاشة عريضة</PresentationFormat>
  <Paragraphs>21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3" baseType="lpstr">
      <vt:lpstr>Arial</vt:lpstr>
      <vt:lpstr>Garamond</vt:lpstr>
      <vt:lpstr>عضوي</vt:lpstr>
      <vt:lpstr>ألقـاب الحـروف </vt:lpstr>
      <vt:lpstr>الجوفيــة:  </vt:lpstr>
      <vt:lpstr>الحلقيــة:  </vt:lpstr>
      <vt:lpstr>اللهويــة:   </vt:lpstr>
      <vt:lpstr>الشجريــة:   </vt:lpstr>
      <vt:lpstr>الذلقيــة:  </vt:lpstr>
      <vt:lpstr>النطعيــة:  </vt:lpstr>
      <vt:lpstr>الأسليــة:  </vt:lpstr>
      <vt:lpstr>اللثويــة:   </vt:lpstr>
      <vt:lpstr>الشفويــة: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ألقـاب الحـروف </dc:title>
  <dc:creator>ASMAA ALMADANI</dc:creator>
  <cp:lastModifiedBy>ASMAA ALMADANI</cp:lastModifiedBy>
  <cp:revision>1</cp:revision>
  <dcterms:created xsi:type="dcterms:W3CDTF">2020-03-07T22:59:08Z</dcterms:created>
  <dcterms:modified xsi:type="dcterms:W3CDTF">2020-03-07T23:00:04Z</dcterms:modified>
</cp:coreProperties>
</file>