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9" r:id="rId2"/>
    <p:sldId id="256" r:id="rId3"/>
    <p:sldId id="262" r:id="rId4"/>
    <p:sldId id="264" r:id="rId5"/>
    <p:sldId id="265" r:id="rId6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041" autoAdjust="0"/>
    <p:restoredTop sz="94660"/>
  </p:normalViewPr>
  <p:slideViewPr>
    <p:cSldViewPr>
      <p:cViewPr>
        <p:scale>
          <a:sx n="75" d="100"/>
          <a:sy n="75" d="100"/>
        </p:scale>
        <p:origin x="-127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395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729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011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65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148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833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030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479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779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017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523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96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88640" y="2267745"/>
            <a:ext cx="666936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المحاضرة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الثانية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الثانية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مادة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علم النفس التربوي</a:t>
            </a:r>
            <a:endParaRPr lang="ar-SA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IQ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372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0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8346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4000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9329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</TotalTime>
  <Words>11</Words>
  <Application>Microsoft Office PowerPoint</Application>
  <PresentationFormat>On-screen Show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Age Moment Studio</dc:creator>
  <cp:lastModifiedBy>Maher</cp:lastModifiedBy>
  <cp:revision>30</cp:revision>
  <dcterms:created xsi:type="dcterms:W3CDTF">2018-12-18T16:01:10Z</dcterms:created>
  <dcterms:modified xsi:type="dcterms:W3CDTF">2020-03-09T09:26:20Z</dcterms:modified>
</cp:coreProperties>
</file>