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9" r:id="rId2"/>
    <p:sldId id="256" r:id="rId3"/>
    <p:sldId id="262" r:id="rId4"/>
    <p:sldId id="264" r:id="rId5"/>
    <p:sldId id="265" r:id="rId6"/>
  </p:sldIdLst>
  <p:sldSz cx="6858000" cy="9144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041" autoAdjust="0"/>
    <p:restoredTop sz="94660"/>
  </p:normalViewPr>
  <p:slideViewPr>
    <p:cSldViewPr>
      <p:cViewPr>
        <p:scale>
          <a:sx n="75" d="100"/>
          <a:sy n="75" d="100"/>
        </p:scale>
        <p:origin x="-1272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03951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17295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20111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257176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2628901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75653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61487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88339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90309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84793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IQ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47799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00174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257176" y="488951"/>
            <a:ext cx="3357563" cy="1040130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45235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3960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IQ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88640" y="2267745"/>
            <a:ext cx="6669361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SA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المحاضرة </a:t>
            </a:r>
            <a:r>
              <a:rPr lang="ar-IQ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الخامسة</a:t>
            </a:r>
            <a:endParaRPr lang="ar-SA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ar-SA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المرحلة / </a:t>
            </a:r>
            <a:r>
              <a:rPr lang="ar-IQ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الثانية</a:t>
            </a:r>
            <a:endParaRPr lang="ar-SA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ar-SA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مادة / </a:t>
            </a:r>
            <a:r>
              <a:rPr lang="ar-IQ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علم النفس التربوي</a:t>
            </a:r>
            <a:endParaRPr lang="ar-SA" sz="40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ar-IQ" sz="40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ar-SA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73728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507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783467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740000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89329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</TotalTime>
  <Words>11</Words>
  <Application>Microsoft Office PowerPoint</Application>
  <PresentationFormat>On-screen Show (4:3)</PresentationFormat>
  <Paragraphs>4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نسق Office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Age Moment Studio</dc:creator>
  <cp:lastModifiedBy>Maher</cp:lastModifiedBy>
  <cp:revision>29</cp:revision>
  <dcterms:created xsi:type="dcterms:W3CDTF">2018-12-18T16:01:10Z</dcterms:created>
  <dcterms:modified xsi:type="dcterms:W3CDTF">2020-03-09T09:25:41Z</dcterms:modified>
</cp:coreProperties>
</file>