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56" r:id="rId3"/>
    <p:sldId id="262" r:id="rId4"/>
    <p:sldId id="264" r:id="rId5"/>
    <p:sldId id="265" r:id="rId6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الحادية عشر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34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40000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89329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12</Words>
  <Application>Microsoft Office PowerPoint</Application>
  <PresentationFormat>On-screen Show (4:3)</PresentationFormat>
  <Paragraphs>4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نسق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29</cp:revision>
  <dcterms:created xsi:type="dcterms:W3CDTF">2018-12-18T16:01:10Z</dcterms:created>
  <dcterms:modified xsi:type="dcterms:W3CDTF">2020-03-09T09:25:13Z</dcterms:modified>
</cp:coreProperties>
</file>