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61" r:id="rId3"/>
    <p:sldId id="262" r:id="rId4"/>
    <p:sldId id="260" r:id="rId5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الرابعة عشر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1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6917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60623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12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نسق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32</cp:revision>
  <dcterms:created xsi:type="dcterms:W3CDTF">2018-12-18T16:01:10Z</dcterms:created>
  <dcterms:modified xsi:type="dcterms:W3CDTF">2020-03-09T09:25:03Z</dcterms:modified>
</cp:coreProperties>
</file>