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84" r:id="rId1"/>
  </p:sldMasterIdLst>
  <p:sldIdLst>
    <p:sldId id="259" r:id="rId2"/>
    <p:sldId id="260" r:id="rId3"/>
    <p:sldId id="261" r:id="rId4"/>
    <p:sldId id="256" r:id="rId5"/>
  </p:sldIdLst>
  <p:sldSz cx="6858000" cy="9144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6041" autoAdjust="0"/>
    <p:restoredTop sz="94660"/>
  </p:normalViewPr>
  <p:slideViewPr>
    <p:cSldViewPr>
      <p:cViewPr>
        <p:scale>
          <a:sx n="75" d="100"/>
          <a:sy n="75" d="100"/>
        </p:scale>
        <p:origin x="-1272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3951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17295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201113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257176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2628901" y="2844801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5653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61487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88339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0309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84793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47799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00174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257176" y="488951"/>
            <a:ext cx="3357563" cy="10401300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4523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15/07/1441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39609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/>
          <p:cNvSpPr/>
          <p:nvPr/>
        </p:nvSpPr>
        <p:spPr>
          <a:xfrm>
            <a:off x="188640" y="2267745"/>
            <a:ext cx="6669361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المحاضرة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الخامسة عشر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المرحلة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الثانية</a:t>
            </a:r>
            <a:endParaRPr lang="ar-SA" sz="4000" b="1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SA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مادة / </a:t>
            </a:r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علم النفس التربوي</a:t>
            </a:r>
            <a:endParaRPr lang="ar-SA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ar-IQ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endParaRPr lang="ar-SA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7372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681521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41" y="2884"/>
            <a:ext cx="6460718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71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24" y="2884"/>
            <a:ext cx="6460551" cy="9138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0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12</Words>
  <Application>Microsoft Office PowerPoint</Application>
  <PresentationFormat>On-screen Show (4:3)</PresentationFormat>
  <Paragraphs>4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نسق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Age Moment Studio</dc:creator>
  <cp:lastModifiedBy>Maher</cp:lastModifiedBy>
  <cp:revision>31</cp:revision>
  <dcterms:created xsi:type="dcterms:W3CDTF">2018-12-18T16:01:10Z</dcterms:created>
  <dcterms:modified xsi:type="dcterms:W3CDTF">2020-03-09T09:23:59Z</dcterms:modified>
</cp:coreProperties>
</file>