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DA032DBE-E608-4591-A183-B4AF5B6090B3}" type="datetimeFigureOut">
              <a:rPr lang="ar-IQ" smtClean="0"/>
              <a:t>05/08/1441</a:t>
            </a:fld>
            <a:endParaRPr lang="ar-IQ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87DE8FD-4A0C-4679-9FF6-47CB5E62D7EA}" type="slidenum">
              <a:rPr lang="ar-IQ" smtClean="0"/>
              <a:t>‹#›</a:t>
            </a:fld>
            <a:endParaRPr lang="ar-IQ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DBE-E608-4591-A183-B4AF5B6090B3}" type="datetimeFigureOut">
              <a:rPr lang="ar-IQ" smtClean="0"/>
              <a:t>05/08/1441</a:t>
            </a:fld>
            <a:endParaRPr lang="ar-IQ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DE8FD-4A0C-4679-9FF6-47CB5E62D7EA}" type="slidenum">
              <a:rPr lang="ar-IQ" smtClean="0"/>
              <a:t>‹#›</a:t>
            </a:fld>
            <a:endParaRPr lang="ar-IQ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DBE-E608-4591-A183-B4AF5B6090B3}" type="datetimeFigureOut">
              <a:rPr lang="ar-IQ" smtClean="0"/>
              <a:t>05/08/1441</a:t>
            </a:fld>
            <a:endParaRPr lang="ar-IQ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DE8FD-4A0C-4679-9FF6-47CB5E62D7EA}" type="slidenum">
              <a:rPr lang="ar-IQ" smtClean="0"/>
              <a:t>‹#›</a:t>
            </a:fld>
            <a:endParaRPr lang="ar-IQ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DBE-E608-4591-A183-B4AF5B6090B3}" type="datetimeFigureOut">
              <a:rPr lang="ar-IQ" smtClean="0"/>
              <a:t>05/08/1441</a:t>
            </a:fld>
            <a:endParaRPr lang="ar-IQ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DE8FD-4A0C-4679-9FF6-47CB5E62D7EA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DA032DBE-E608-4591-A183-B4AF5B6090B3}" type="datetimeFigureOut">
              <a:rPr lang="ar-IQ" smtClean="0"/>
              <a:t>05/08/1441</a:t>
            </a:fld>
            <a:endParaRPr lang="ar-IQ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87DE8FD-4A0C-4679-9FF6-47CB5E62D7EA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ar-IQ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DBE-E608-4591-A183-B4AF5B6090B3}" type="datetimeFigureOut">
              <a:rPr lang="ar-IQ" smtClean="0"/>
              <a:t>05/08/1441</a:t>
            </a:fld>
            <a:endParaRPr lang="ar-IQ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DE8FD-4A0C-4679-9FF6-47CB5E62D7EA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DBE-E608-4591-A183-B4AF5B6090B3}" type="datetimeFigureOut">
              <a:rPr lang="ar-IQ" smtClean="0"/>
              <a:t>05/08/1441</a:t>
            </a:fld>
            <a:endParaRPr lang="ar-IQ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DE8FD-4A0C-4679-9FF6-47CB5E62D7EA}" type="slidenum">
              <a:rPr lang="ar-IQ" smtClean="0"/>
              <a:t>‹#›</a:t>
            </a:fld>
            <a:endParaRPr lang="ar-IQ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DBE-E608-4591-A183-B4AF5B6090B3}" type="datetimeFigureOut">
              <a:rPr lang="ar-IQ" smtClean="0"/>
              <a:t>05/08/1441</a:t>
            </a:fld>
            <a:endParaRPr lang="ar-IQ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DE8FD-4A0C-4679-9FF6-47CB5E62D7EA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DBE-E608-4591-A183-B4AF5B6090B3}" type="datetimeFigureOut">
              <a:rPr lang="ar-IQ" smtClean="0"/>
              <a:t>05/08/1441</a:t>
            </a:fld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DE8FD-4A0C-4679-9FF6-47CB5E62D7EA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DBE-E608-4591-A183-B4AF5B6090B3}" type="datetimeFigureOut">
              <a:rPr lang="ar-IQ" smtClean="0"/>
              <a:t>05/08/1441</a:t>
            </a:fld>
            <a:endParaRPr lang="ar-IQ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DE8FD-4A0C-4679-9FF6-47CB5E62D7EA}" type="slidenum">
              <a:rPr lang="ar-IQ" smtClean="0"/>
              <a:t>‹#›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DBE-E608-4591-A183-B4AF5B6090B3}" type="datetimeFigureOut">
              <a:rPr lang="ar-IQ" smtClean="0"/>
              <a:t>05/08/1441</a:t>
            </a:fld>
            <a:endParaRPr lang="ar-IQ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DE8FD-4A0C-4679-9FF6-47CB5E62D7EA}" type="slidenum">
              <a:rPr lang="ar-IQ" smtClean="0"/>
              <a:t>‹#›</a:t>
            </a:fld>
            <a:endParaRPr lang="ar-IQ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7DE8FD-4A0C-4679-9FF6-47CB5E62D7EA}" type="slidenum">
              <a:rPr lang="ar-IQ" smtClean="0"/>
              <a:t>‹#›</a:t>
            </a:fld>
            <a:endParaRPr lang="ar-IQ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032DBE-E608-4591-A183-B4AF5B6090B3}" type="datetimeFigureOut">
              <a:rPr lang="ar-IQ" smtClean="0"/>
              <a:t>05/08/1441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r" defTabSz="914400" rtl="1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r" defTabSz="914400" rtl="1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r" defTabSz="914400" rtl="1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r" defTabSz="914400" rtl="1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r" defTabSz="914400" rtl="1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r" defTabSz="914400" rtl="1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r" defTabSz="914400" rtl="1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r" defTabSz="914400" rtl="1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6077272" cy="3798168"/>
          </a:xfrm>
        </p:spPr>
        <p:txBody>
          <a:bodyPr>
            <a:normAutofit/>
          </a:bodyPr>
          <a:lstStyle/>
          <a:p>
            <a:r>
              <a:rPr lang="ar-IQ" sz="4800" dirty="0" smtClean="0">
                <a:solidFill>
                  <a:schemeClr val="tx1"/>
                </a:solidFill>
              </a:rPr>
              <a:t>محاضرة طريقة حل المشكلات</a:t>
            </a:r>
          </a:p>
          <a:p>
            <a:endParaRPr lang="ar-IQ" sz="4800" dirty="0" smtClean="0">
              <a:solidFill>
                <a:schemeClr val="tx1"/>
              </a:solidFill>
            </a:endParaRPr>
          </a:p>
          <a:p>
            <a:r>
              <a:rPr lang="ar-IQ" sz="4800" dirty="0">
                <a:solidFill>
                  <a:schemeClr val="tx1"/>
                </a:solidFill>
              </a:rPr>
              <a:t> </a:t>
            </a:r>
            <a:r>
              <a:rPr lang="ar-IQ" sz="4800" dirty="0" smtClean="0">
                <a:solidFill>
                  <a:schemeClr val="tx1"/>
                </a:solidFill>
              </a:rPr>
              <a:t> </a:t>
            </a:r>
            <a:r>
              <a:rPr lang="ar-IQ" sz="4000" b="1" dirty="0" smtClean="0">
                <a:solidFill>
                  <a:schemeClr val="tx1"/>
                </a:solidFill>
              </a:rPr>
              <a:t>الدكتور ياس خضر احمد الكسار</a:t>
            </a:r>
            <a:endParaRPr lang="ar-IQ" sz="40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4349080" cy="1872208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الجامعة المستنصرية</a:t>
            </a:r>
            <a:br>
              <a:rPr lang="ar-IQ" dirty="0" smtClean="0"/>
            </a:br>
            <a:r>
              <a:rPr lang="ar-IQ" dirty="0" smtClean="0"/>
              <a:t>كلية التربية الاساسية /قسم الجغرافية </a:t>
            </a:r>
            <a:br>
              <a:rPr lang="ar-IQ" dirty="0" smtClean="0"/>
            </a:br>
            <a:r>
              <a:rPr lang="ar-IQ" dirty="0" smtClean="0"/>
              <a:t>المرحلة الرابعة /طرائق تدريس الجغرافية</a:t>
            </a:r>
            <a:br>
              <a:rPr lang="ar-IQ" dirty="0" smtClean="0"/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4245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hp\Desktop\New folder (4)\viber image ٢٠٢٠-٠٣-٢٩ , ١٤.١٨.٢٥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53972" cy="70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215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 descr="C:\Users\hp\Desktop\New folder (4)\viber image ٢٠٢٠-٠٣-٢٩ , ١٤.١٨.٤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33"/>
            <a:ext cx="8964488" cy="683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26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074" name="Picture 2" descr="C:\Users\hp\Desktop\New folder (4)\viber image ٢٠٢٠-٠٣-٢٩ , ١٤.١٨.٥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06"/>
            <a:ext cx="8892480" cy="683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88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8" name="Picture 2" descr="C:\Users\hp\Desktop\New folder (4)\viber image ٢٠٢٠-٠٣-٢٩ , ١٤.١٨.٥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" y="0"/>
            <a:ext cx="8860634" cy="689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470047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20</TotalTime>
  <Words>12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Composite</vt:lpstr>
      <vt:lpstr>الجامعة المستنصرية كلية التربية الاساسية /قسم الجغرافية  المرحلة الرابعة /طرائق تدريس الجغرافية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الجامعة المستنصرية كلية التربية الاساسية /قسم الجغرافية  المرحلة الرابعة </dc:title>
  <dc:creator>DR.Ahmed Saker</dc:creator>
  <cp:lastModifiedBy>DR.Ahmed Saker</cp:lastModifiedBy>
  <cp:revision>3</cp:revision>
  <dcterms:created xsi:type="dcterms:W3CDTF">2020-03-29T10:43:01Z</dcterms:created>
  <dcterms:modified xsi:type="dcterms:W3CDTF">2020-03-29T11:26:52Z</dcterms:modified>
</cp:coreProperties>
</file>