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17600"/>
            <a:ext cx="6478587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294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81125"/>
            <a:ext cx="6478587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58219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58" y="692696"/>
            <a:ext cx="804007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6930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9424"/>
            <a:ext cx="8630547" cy="245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53" y="3356992"/>
            <a:ext cx="6621463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87898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2019-03-20T14:57:42Z</dcterms:created>
  <dcterms:modified xsi:type="dcterms:W3CDTF">2019-03-20T17:22:32Z</dcterms:modified>
</cp:coreProperties>
</file>