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8" d="100"/>
          <a:sy n="48" d="100"/>
        </p:scale>
        <p:origin x="-48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80B6FE8-9459-4AE1-ABDD-865DF663109B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1EE1180-CD80-4622-89F8-87321AE23784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6FE8-9459-4AE1-ABDD-865DF663109B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E1180-CD80-4622-89F8-87321AE2378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6FE8-9459-4AE1-ABDD-865DF663109B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E1180-CD80-4622-89F8-87321AE2378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6FE8-9459-4AE1-ABDD-865DF663109B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E1180-CD80-4622-89F8-87321AE2378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6FE8-9459-4AE1-ABDD-865DF663109B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E1180-CD80-4622-89F8-87321AE2378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6FE8-9459-4AE1-ABDD-865DF663109B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E1180-CD80-4622-89F8-87321AE23784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6FE8-9459-4AE1-ABDD-865DF663109B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E1180-CD80-4622-89F8-87321AE2378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6FE8-9459-4AE1-ABDD-865DF663109B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E1180-CD80-4622-89F8-87321AE2378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6FE8-9459-4AE1-ABDD-865DF663109B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E1180-CD80-4622-89F8-87321AE2378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6FE8-9459-4AE1-ABDD-865DF663109B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E1180-CD80-4622-89F8-87321AE23784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6FE8-9459-4AE1-ABDD-865DF663109B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E1180-CD80-4622-89F8-87321AE2378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80B6FE8-9459-4AE1-ABDD-865DF663109B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1EE1180-CD80-4622-89F8-87321AE23784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خدمات الصحة المدرسية :-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2959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أ - الخدمات العلاجية :- </a:t>
            </a:r>
          </a:p>
          <a:p>
            <a:r>
              <a:rPr lang="ar-IQ" dirty="0" smtClean="0"/>
              <a:t>•       الكشف المبدئي على الطلاب المستجدين . </a:t>
            </a:r>
          </a:p>
          <a:p>
            <a:r>
              <a:rPr lang="ar-IQ" dirty="0" smtClean="0"/>
              <a:t>•       إعطاء وتصديق الإجازات 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40488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•       الكشف على المرضى وعلاجهم . </a:t>
            </a:r>
          </a:p>
          <a:p>
            <a:r>
              <a:rPr lang="ar-IQ" dirty="0" smtClean="0"/>
              <a:t>•       الإشراف الصحي على لجان الامتحانات . </a:t>
            </a:r>
          </a:p>
          <a:p>
            <a:r>
              <a:rPr lang="ar-IQ" dirty="0" smtClean="0"/>
              <a:t>•       الإشراف الصحي على الأنشطة والمناسبات والتجمعات الرياضية والكشفية للطلاب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03730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ب- الخدمات الوقائية :- </a:t>
            </a:r>
          </a:p>
          <a:p>
            <a:r>
              <a:rPr lang="ar-IQ" dirty="0" smtClean="0"/>
              <a:t>•       التطعيمات التنشيطية والموسمية وعند دخول المدارس . </a:t>
            </a:r>
          </a:p>
          <a:p>
            <a:r>
              <a:rPr lang="ar-IQ" dirty="0" smtClean="0"/>
              <a:t>•       مراقبة المقاصف المدرسية ومتابعة الاشتراطات الصحية فيها 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3626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dirty="0" smtClean="0"/>
              <a:t>•       مراقبة البيئة المدرسية . </a:t>
            </a:r>
          </a:p>
          <a:p>
            <a:r>
              <a:rPr lang="ar-IQ" dirty="0" smtClean="0"/>
              <a:t>•       تقديم الأنشطة التوعوية من محاضرات ونشرات الصحية وبرامج . </a:t>
            </a:r>
          </a:p>
          <a:p>
            <a:r>
              <a:rPr lang="ar-IQ" dirty="0" smtClean="0"/>
              <a:t>•       الإشراف على جماعات الهلال الأحمر والصحة المدرسية . </a:t>
            </a:r>
          </a:p>
          <a:p>
            <a:r>
              <a:rPr lang="ar-IQ" dirty="0" smtClean="0"/>
              <a:t>•       المشاركة في المناسبات الصحية الدولية والإقليمية والمحلية 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9741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الاستراتيجيات :-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3089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-       التركيز على الخدمات الوقائية وعلى رأسها التوعية الصحية . </a:t>
            </a:r>
          </a:p>
          <a:p>
            <a:r>
              <a:rPr lang="ar-IQ" dirty="0" smtClean="0"/>
              <a:t>-       انطلاق الأنشطة والبرامج من المدرسة وليس من الوحدات الصحية . </a:t>
            </a:r>
          </a:p>
          <a:p>
            <a:r>
              <a:rPr lang="ar-IQ" dirty="0" smtClean="0"/>
              <a:t>-       إشراك الأسرة التربوية في صحة الطلاب مع التركيز على دور المعلم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0686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-       إشراك أسرة الطالب في التوعية وتعديل السلوك الصحي . </a:t>
            </a:r>
          </a:p>
          <a:p>
            <a:r>
              <a:rPr lang="ar-IQ" dirty="0" smtClean="0"/>
              <a:t>-       الاستفادة من مقدمي الخدمات الصحية الآخرين وإشراكهم في أنشطة الصحة المدرسية . </a:t>
            </a:r>
          </a:p>
          <a:p>
            <a:r>
              <a:rPr lang="ar-IQ" dirty="0" smtClean="0"/>
              <a:t>-       إشراك القطاع الخاص في تصميم وتمويل برامج الصحة المدرسية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59523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-       ترشيد الدور العلاجي بالتنسيق مع وزارة الصحة ودعم هذا الدور في الظروف الخاصة . </a:t>
            </a:r>
          </a:p>
          <a:p>
            <a:r>
              <a:rPr lang="ar-IQ" dirty="0" smtClean="0"/>
              <a:t>-       الاستفادة من الخبرات والموارد المتاحة داخل وخارج نظام التعليم ، ومن المنظمات الدولية في تنفيذ برامج الصحة المدرسية . </a:t>
            </a:r>
          </a:p>
          <a:p>
            <a:r>
              <a:rPr lang="ar-IQ" dirty="0" smtClean="0"/>
              <a:t>-       تحديث القوى العاملة وتزويدها بالكوادر والمهارات ذات الطابع الوقائي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30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</TotalTime>
  <Words>211</Words>
  <Application>Microsoft Office PowerPoint</Application>
  <PresentationFormat>عرض على الشاشة (3:4)‏</PresentationFormat>
  <Paragraphs>24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أوستن</vt:lpstr>
      <vt:lpstr>خدمات الصحة المدرسية :-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Naim Al Hussaini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خدمات الصحة المدرسية :- </dc:title>
  <dc:creator>النرجس</dc:creator>
  <cp:lastModifiedBy>النرجس</cp:lastModifiedBy>
  <cp:revision>1</cp:revision>
  <dcterms:created xsi:type="dcterms:W3CDTF">2018-12-23T19:12:26Z</dcterms:created>
  <dcterms:modified xsi:type="dcterms:W3CDTF">2018-12-23T19:22:26Z</dcterms:modified>
</cp:coreProperties>
</file>