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40" d="100"/>
          <a:sy n="40" d="100"/>
        </p:scale>
        <p:origin x="-12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21/07/1441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ماهي المسببات النوعية </a:t>
            </a:r>
            <a:r>
              <a:rPr lang="ar-IQ" dirty="0" err="1" smtClean="0"/>
              <a:t>للامراض</a:t>
            </a:r>
            <a:r>
              <a:rPr lang="ar-IQ" dirty="0" smtClean="0"/>
              <a:t> 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IQ"/>
          </a:p>
        </p:txBody>
      </p:sp>
    </p:spTree>
    <p:extLst>
      <p:ext uri="{BB962C8B-B14F-4D97-AF65-F5344CB8AC3E}">
        <p14:creationId xmlns:p14="http://schemas.microsoft.com/office/powerpoint/2010/main" val="1101607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b="1" u="sng" dirty="0" smtClean="0"/>
              <a:t>1-المسببات الحيوية : </a:t>
            </a:r>
            <a:r>
              <a:rPr lang="ar-IQ" b="1" dirty="0" smtClean="0"/>
              <a:t>من اصل </a:t>
            </a:r>
            <a:r>
              <a:rPr lang="ar-IQ" b="1" u="sng" dirty="0" smtClean="0"/>
              <a:t>حيواني</a:t>
            </a:r>
            <a:r>
              <a:rPr lang="ar-IQ" b="1" dirty="0" smtClean="0"/>
              <a:t> مثل الاميبا وديدان البلهارسيا  </a:t>
            </a:r>
          </a:p>
          <a:p>
            <a:r>
              <a:rPr lang="ar-IQ" b="1" u="sng" dirty="0" smtClean="0"/>
              <a:t>2-المسببات الحيوية : </a:t>
            </a:r>
            <a:r>
              <a:rPr lang="ar-IQ" b="1" dirty="0" smtClean="0"/>
              <a:t> من اصل</a:t>
            </a:r>
            <a:r>
              <a:rPr lang="ar-IQ" b="1" u="sng" dirty="0" smtClean="0"/>
              <a:t> نباتي  </a:t>
            </a:r>
            <a:r>
              <a:rPr lang="ar-IQ" b="1" dirty="0" smtClean="0"/>
              <a:t>مثل الفطريات والبكتريا والفيروسات </a:t>
            </a:r>
          </a:p>
          <a:p>
            <a:r>
              <a:rPr lang="ar-IQ" b="1" dirty="0" smtClean="0"/>
              <a:t>3- </a:t>
            </a:r>
            <a:r>
              <a:rPr lang="ar-IQ" b="1" u="sng" dirty="0" smtClean="0"/>
              <a:t>المسببات الغذائية </a:t>
            </a:r>
            <a:r>
              <a:rPr lang="ar-IQ" b="1" dirty="0" smtClean="0"/>
              <a:t>: نقصها وزيادة يؤدي الى الأمراض مثل الكربوهيدرات ،الدهون ،والبروتينات والاملاح والماء </a:t>
            </a:r>
          </a:p>
          <a:p>
            <a:r>
              <a:rPr lang="ar-IQ" b="1" dirty="0" smtClean="0"/>
              <a:t>4- </a:t>
            </a:r>
            <a:r>
              <a:rPr lang="ar-IQ" b="1" u="sng" dirty="0" smtClean="0"/>
              <a:t>المسببات </a:t>
            </a:r>
            <a:r>
              <a:rPr lang="ar-IQ" b="1" u="sng" dirty="0" err="1" smtClean="0"/>
              <a:t>الكميائية</a:t>
            </a:r>
            <a:r>
              <a:rPr lang="ar-IQ" b="1" u="sng" dirty="0" smtClean="0"/>
              <a:t> </a:t>
            </a:r>
            <a:r>
              <a:rPr lang="ar-IQ" b="1" dirty="0" smtClean="0"/>
              <a:t>،  مثل التعرض لمركبات الرصاص والفسفور 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26536281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b="1" dirty="0" smtClean="0"/>
              <a:t>5</a:t>
            </a:r>
            <a:r>
              <a:rPr lang="ar-IQ" b="1" u="sng" dirty="0" smtClean="0"/>
              <a:t>- المسببات الطبيعية  :</a:t>
            </a:r>
            <a:r>
              <a:rPr lang="ar-IQ" b="1" dirty="0" smtClean="0"/>
              <a:t> مثل عوامل الحرارة والبرودة والرطوبة والاشعاعات والكهرباء </a:t>
            </a:r>
          </a:p>
          <a:p>
            <a:r>
              <a:rPr lang="ar-IQ" b="1" dirty="0" smtClean="0"/>
              <a:t>6- </a:t>
            </a:r>
            <a:r>
              <a:rPr lang="ar-IQ" b="1" u="sng" dirty="0" smtClean="0"/>
              <a:t>المسببات الميكانيكية </a:t>
            </a:r>
            <a:r>
              <a:rPr lang="ar-IQ" b="1" dirty="0" smtClean="0"/>
              <a:t>: مثل الفيضانات والزلازل والسيول والحرائق والكوارث </a:t>
            </a:r>
          </a:p>
          <a:p>
            <a:r>
              <a:rPr lang="ar-IQ" b="1" dirty="0" smtClean="0"/>
              <a:t>7- </a:t>
            </a:r>
            <a:r>
              <a:rPr lang="ar-IQ" b="1" u="sng" dirty="0" smtClean="0"/>
              <a:t>المسببات الوظيفية </a:t>
            </a:r>
            <a:r>
              <a:rPr lang="ar-IQ" b="1" dirty="0" smtClean="0"/>
              <a:t>: مثل اختلال افراز الغدد الصماء وغيرها </a:t>
            </a:r>
          </a:p>
          <a:p>
            <a:r>
              <a:rPr lang="ar-IQ" b="1" dirty="0" smtClean="0"/>
              <a:t>8- المسببات النفسية والاجتماعية وهي الناتجة عن الضغط النفسي والعصبي 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27169097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IQ" dirty="0" smtClean="0"/>
              <a:t>العوامل المتعلقة بالإنسان العائل المضيف (مسببات الامراض )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وهي العوامل التي تساعد على مقاومة المسببات النوعية وتتكون من عدة عناصر هي : </a:t>
            </a:r>
            <a:r>
              <a:rPr lang="ar-IQ" b="1" u="sng" dirty="0" smtClean="0"/>
              <a:t>المقاومة الطبيعية غير النوعية</a:t>
            </a:r>
            <a:r>
              <a:rPr lang="ar-IQ" dirty="0" smtClean="0"/>
              <a:t> و </a:t>
            </a:r>
            <a:r>
              <a:rPr lang="ar-IQ" b="1" u="sng" dirty="0" smtClean="0"/>
              <a:t>المقاومة النوعية  </a:t>
            </a:r>
            <a:r>
              <a:rPr lang="ar-IQ" dirty="0" smtClean="0"/>
              <a:t>و</a:t>
            </a:r>
            <a:r>
              <a:rPr lang="ar-IQ" b="1" u="sng" dirty="0" smtClean="0"/>
              <a:t>العوامل الوراثية </a:t>
            </a:r>
            <a:r>
              <a:rPr lang="ar-IQ" dirty="0" smtClean="0"/>
              <a:t> و</a:t>
            </a:r>
            <a:r>
              <a:rPr lang="ar-IQ" b="1" u="sng" dirty="0" smtClean="0"/>
              <a:t>العوامل</a:t>
            </a:r>
            <a:r>
              <a:rPr lang="ar-IQ" dirty="0" smtClean="0"/>
              <a:t> </a:t>
            </a:r>
            <a:r>
              <a:rPr lang="ar-IQ" b="1" u="sng" dirty="0" smtClean="0"/>
              <a:t>الاجتماعية</a:t>
            </a:r>
            <a:r>
              <a:rPr lang="ar-IQ" dirty="0" smtClean="0"/>
              <a:t> وا</a:t>
            </a:r>
            <a:r>
              <a:rPr lang="ar-IQ" b="1" u="sng" dirty="0" smtClean="0"/>
              <a:t>لعوامل الوظيفية </a:t>
            </a:r>
            <a:r>
              <a:rPr lang="ar-IQ" dirty="0" smtClean="0"/>
              <a:t>و</a:t>
            </a:r>
            <a:r>
              <a:rPr lang="ar-IQ" b="1" u="sng" dirty="0" smtClean="0"/>
              <a:t>العمر </a:t>
            </a:r>
            <a:endParaRPr lang="ar-IQ" b="1" u="sng" dirty="0"/>
          </a:p>
        </p:txBody>
      </p:sp>
    </p:spTree>
    <p:extLst>
      <p:ext uri="{BB962C8B-B14F-4D97-AF65-F5344CB8AC3E}">
        <p14:creationId xmlns:p14="http://schemas.microsoft.com/office/powerpoint/2010/main" val="39099235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العوامل البيئية المؤثرة على صحة الانسان </a:t>
            </a:r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b="1" dirty="0" smtClean="0"/>
              <a:t>تتكون من عدة مجالات وهي :</a:t>
            </a:r>
          </a:p>
          <a:p>
            <a:r>
              <a:rPr lang="ar-IQ" b="1" dirty="0" smtClean="0"/>
              <a:t>1- البيئة الطبيعية وتتكون من</a:t>
            </a:r>
          </a:p>
          <a:p>
            <a:r>
              <a:rPr lang="ar-IQ" b="1" dirty="0" smtClean="0"/>
              <a:t> أ- الحالة الجغرافية : تؤثر في الصحة بطريقة مباشرة وغير مباشرة عن طريق الموقع الجغرافي </a:t>
            </a:r>
          </a:p>
          <a:p>
            <a:r>
              <a:rPr lang="ar-IQ" b="1" dirty="0" smtClean="0"/>
              <a:t>ب- الحالة الجيولوجية : مثل نوع التربة التي يتوقف عليها نوع الغذاء والمياه وغيرها </a:t>
            </a:r>
          </a:p>
          <a:p>
            <a:r>
              <a:rPr lang="ar-IQ" b="1" dirty="0" smtClean="0"/>
              <a:t>ج- المناخ :ويشمل الحرارة والرطوبة </a:t>
            </a:r>
            <a:r>
              <a:rPr lang="ar-IQ" b="1" dirty="0" err="1" smtClean="0"/>
              <a:t>ووحركة</a:t>
            </a:r>
            <a:r>
              <a:rPr lang="ar-IQ" b="1" dirty="0" smtClean="0"/>
              <a:t> الرياح . </a:t>
            </a:r>
            <a:endParaRPr lang="ar-IQ" b="1" dirty="0"/>
          </a:p>
        </p:txBody>
      </p:sp>
    </p:spTree>
    <p:extLst>
      <p:ext uri="{BB962C8B-B14F-4D97-AF65-F5344CB8AC3E}">
        <p14:creationId xmlns:p14="http://schemas.microsoft.com/office/powerpoint/2010/main" val="3321896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IQ" dirty="0" smtClean="0"/>
              <a:t>2- </a:t>
            </a:r>
            <a:r>
              <a:rPr lang="ar-IQ" b="1" dirty="0" smtClean="0"/>
              <a:t>البيئة الاجتماعية والثقافية </a:t>
            </a:r>
          </a:p>
          <a:p>
            <a:r>
              <a:rPr lang="ar-IQ" b="1" dirty="0" smtClean="0"/>
              <a:t>- </a:t>
            </a:r>
            <a:r>
              <a:rPr lang="ar-IQ" b="1" u="sng" dirty="0" smtClean="0"/>
              <a:t>المستوى الاقتصادي </a:t>
            </a:r>
            <a:r>
              <a:rPr lang="ar-IQ" b="1" dirty="0" smtClean="0"/>
              <a:t>ويؤثر في كفاية الغذاء والمسكن </a:t>
            </a:r>
            <a:r>
              <a:rPr lang="ar-IQ" b="1" dirty="0" err="1" smtClean="0"/>
              <a:t>واالتعليم</a:t>
            </a:r>
            <a:r>
              <a:rPr lang="ar-IQ" b="1" dirty="0" smtClean="0"/>
              <a:t> </a:t>
            </a:r>
          </a:p>
          <a:p>
            <a:r>
              <a:rPr lang="ar-IQ" b="1" dirty="0" smtClean="0"/>
              <a:t>- </a:t>
            </a:r>
            <a:r>
              <a:rPr lang="ar-IQ" b="1" u="sng" dirty="0" smtClean="0"/>
              <a:t>المستوى التعليمي </a:t>
            </a:r>
            <a:r>
              <a:rPr lang="ar-IQ" b="1" dirty="0" smtClean="0"/>
              <a:t>: ويؤثر في الوعي الصحي والسلوك الصحي </a:t>
            </a:r>
          </a:p>
          <a:p>
            <a:r>
              <a:rPr lang="ar-IQ" b="1" u="sng" dirty="0" smtClean="0"/>
              <a:t>- كثافة السكان</a:t>
            </a:r>
            <a:r>
              <a:rPr lang="ar-IQ" b="1" dirty="0" smtClean="0"/>
              <a:t> : وهي تؤثر في العادات والازدحام والضوضاء </a:t>
            </a:r>
          </a:p>
          <a:p>
            <a:r>
              <a:rPr lang="ar-IQ" b="1" u="sng" dirty="0" smtClean="0"/>
              <a:t>-</a:t>
            </a:r>
            <a:r>
              <a:rPr lang="ar-IQ" b="1" dirty="0" smtClean="0"/>
              <a:t> </a:t>
            </a:r>
            <a:r>
              <a:rPr lang="ar-IQ" b="1" u="sng" dirty="0" smtClean="0"/>
              <a:t>الخدمات الصحية : ومدى توافرها او قصورها </a:t>
            </a:r>
          </a:p>
        </p:txBody>
      </p:sp>
    </p:spTree>
    <p:extLst>
      <p:ext uri="{BB962C8B-B14F-4D97-AF65-F5344CB8AC3E}">
        <p14:creationId xmlns:p14="http://schemas.microsoft.com/office/powerpoint/2010/main" val="38697674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40</TotalTime>
  <Words>225</Words>
  <Application>Microsoft Office PowerPoint</Application>
  <PresentationFormat>عرض على الشاشة (3:4)‏</PresentationFormat>
  <Paragraphs>22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تدفق</vt:lpstr>
      <vt:lpstr>ماهي المسببات النوعية للامراض </vt:lpstr>
      <vt:lpstr>عرض تقديمي في PowerPoint</vt:lpstr>
      <vt:lpstr>عرض تقديمي في PowerPoint</vt:lpstr>
      <vt:lpstr>العوامل المتعلقة بالإنسان العائل المضيف (مسببات الامراض )</vt:lpstr>
      <vt:lpstr>العوامل البيئية المؤثرة على صحة الانسان 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ماهي المسببات النوعية للامراض </dc:title>
  <dc:creator>النرجس</dc:creator>
  <cp:lastModifiedBy>النرجس</cp:lastModifiedBy>
  <cp:revision>6</cp:revision>
  <dcterms:created xsi:type="dcterms:W3CDTF">2020-03-15T17:36:05Z</dcterms:created>
  <dcterms:modified xsi:type="dcterms:W3CDTF">2020-03-15T18:26:55Z</dcterms:modified>
</cp:coreProperties>
</file>