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0" d="100"/>
          <a:sy n="40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ماهي مسؤوليات طبيب المدرسة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32704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/>
          <a:lstStyle/>
          <a:p>
            <a:r>
              <a:rPr lang="ar-IQ" dirty="0" smtClean="0"/>
              <a:t>1- الفحص الطبي المبدئي والدوري </a:t>
            </a:r>
          </a:p>
          <a:p>
            <a:r>
              <a:rPr lang="ar-IQ" dirty="0" smtClean="0"/>
              <a:t>2- الاشراف على تطبيق اللقاح </a:t>
            </a:r>
          </a:p>
          <a:p>
            <a:r>
              <a:rPr lang="ar-IQ" dirty="0" smtClean="0"/>
              <a:t>3- مراقبة البيئة المدرسية </a:t>
            </a:r>
          </a:p>
          <a:p>
            <a:r>
              <a:rPr lang="ar-IQ" dirty="0" smtClean="0"/>
              <a:t>4- تقديم التربية الصحية </a:t>
            </a:r>
          </a:p>
          <a:p>
            <a:r>
              <a:rPr lang="ar-IQ" dirty="0" smtClean="0"/>
              <a:t>5- تقديم النصح حول البرنامج الصحي المدرسي </a:t>
            </a:r>
          </a:p>
          <a:p>
            <a:r>
              <a:rPr lang="ar-IQ" dirty="0" smtClean="0"/>
              <a:t>6- حضور مجلس الاباء </a:t>
            </a:r>
          </a:p>
          <a:p>
            <a:r>
              <a:rPr lang="ar-IQ" dirty="0" smtClean="0"/>
              <a:t>7-كتابة </a:t>
            </a:r>
            <a:r>
              <a:rPr lang="ar-IQ" dirty="0" err="1" smtClean="0"/>
              <a:t>التقاير</a:t>
            </a:r>
            <a:r>
              <a:rPr lang="ar-IQ" dirty="0" smtClean="0"/>
              <a:t> الخاصة بالمدرسة </a:t>
            </a:r>
          </a:p>
          <a:p>
            <a:r>
              <a:rPr lang="ar-IQ" dirty="0" smtClean="0"/>
              <a:t>8- الاهتمام بالمصابين </a:t>
            </a:r>
            <a:r>
              <a:rPr lang="ar-IQ" dirty="0" err="1" smtClean="0"/>
              <a:t>بأعاقة</a:t>
            </a:r>
            <a:r>
              <a:rPr lang="ar-IQ" dirty="0" smtClean="0"/>
              <a:t> ما 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23539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ماهي مسؤوليات معلم المدرسة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1- التعامل مع الطفل على انه فرد من اسرة </a:t>
            </a:r>
          </a:p>
          <a:p>
            <a:r>
              <a:rPr lang="ar-IQ" dirty="0" smtClean="0"/>
              <a:t>2- يعرف دوره في مجال الخدمات الصحية </a:t>
            </a:r>
          </a:p>
          <a:p>
            <a:r>
              <a:rPr lang="ar-IQ" dirty="0" smtClean="0"/>
              <a:t>3- ان يكون قدوة للطالب في مجال الممارسات والسلوك الصحي </a:t>
            </a:r>
          </a:p>
          <a:p>
            <a:r>
              <a:rPr lang="ar-IQ" dirty="0" smtClean="0"/>
              <a:t>4- يساعد الممرض والطبيب ويعزز دورهم في تقديم الخدمات   الصحية</a:t>
            </a:r>
          </a:p>
          <a:p>
            <a:r>
              <a:rPr lang="ar-IQ" dirty="0" smtClean="0"/>
              <a:t>5- يدرس التربية الصحية وقواعدها </a:t>
            </a:r>
          </a:p>
          <a:p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5084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6- يراقب بيئة المدرسة ويساهم في تحسينها </a:t>
            </a:r>
          </a:p>
          <a:p>
            <a:r>
              <a:rPr lang="ar-IQ" dirty="0" smtClean="0"/>
              <a:t>7- يتحاور مع الاهل والادارة بخصوص مشاكل الاطفال وتطورهم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86660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التربية الصحية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تعرف التربية الصحية </a:t>
            </a:r>
            <a:r>
              <a:rPr lang="ar-IQ" dirty="0" smtClean="0"/>
              <a:t>بـ : </a:t>
            </a:r>
            <a:r>
              <a:rPr lang="ar-IQ" b="1" dirty="0" smtClean="0"/>
              <a:t>وهي مجموعة الانشطة التي تقدم بطريقة مدروسة في اطار واضح بهدف تغيير ثلاث جوانب في الفئة المستهدفة (المعرفة والاتجاه والسلوك )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2015393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ماهي مواصفات التربية الصحية المثالية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مواصفات التربية الصحية المثالية  هي : 1- </a:t>
            </a:r>
            <a:r>
              <a:rPr lang="ar-IQ" b="1" u="sng" dirty="0" smtClean="0"/>
              <a:t>ان تركز على الظروف والسلوكيات التي تعزز الصحة   </a:t>
            </a:r>
            <a:r>
              <a:rPr lang="ar-IQ" b="1" dirty="0" smtClean="0"/>
              <a:t>2-  ان تكون شاملة 3- </a:t>
            </a:r>
            <a:r>
              <a:rPr lang="ar-IQ" b="1" u="sng" dirty="0" smtClean="0"/>
              <a:t>تكون اكثر فاعلية </a:t>
            </a:r>
            <a:endParaRPr lang="ar-IQ" b="1" u="sng" dirty="0"/>
          </a:p>
        </p:txBody>
      </p:sp>
    </p:spTree>
    <p:extLst>
      <p:ext uri="{BB962C8B-B14F-4D97-AF65-F5344CB8AC3E}">
        <p14:creationId xmlns:p14="http://schemas.microsoft.com/office/powerpoint/2010/main" val="221562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778315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53</TotalTime>
  <Words>161</Words>
  <Application>Microsoft Office PowerPoint</Application>
  <PresentationFormat>عرض على الشاشة (3:4)‏</PresentationFormat>
  <Paragraphs>21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وافر</vt:lpstr>
      <vt:lpstr>ماهي مسؤوليات طبيب المدرسة </vt:lpstr>
      <vt:lpstr>عرض تقديمي في PowerPoint</vt:lpstr>
      <vt:lpstr>ماهي مسؤوليات معلم المدرسة </vt:lpstr>
      <vt:lpstr>عرض تقديمي في PowerPoint</vt:lpstr>
      <vt:lpstr>التربية الصحية </vt:lpstr>
      <vt:lpstr>ماهي مواصفات التربية الصحية المثالية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ماهي مسؤوليات طبيب المدرسة </dc:title>
  <dc:creator>النرجس</dc:creator>
  <cp:lastModifiedBy>النرجس</cp:lastModifiedBy>
  <cp:revision>6</cp:revision>
  <dcterms:created xsi:type="dcterms:W3CDTF">2020-03-16T16:02:56Z</dcterms:created>
  <dcterms:modified xsi:type="dcterms:W3CDTF">2020-03-16T17:06:40Z</dcterms:modified>
</cp:coreProperties>
</file>