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من مكونات البيئة المدرسية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FF0000"/>
                </a:solidFill>
              </a:rPr>
              <a:t>المبنى المدرسي </a:t>
            </a:r>
            <a:endParaRPr lang="ar-IQ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9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ماذا يشمل المبنى </a:t>
            </a:r>
            <a:r>
              <a:rPr lang="ar-IQ" dirty="0" err="1" smtClean="0"/>
              <a:t>الدرسي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موقع المدرسة  يجب ان يكون </a:t>
            </a:r>
          </a:p>
          <a:p>
            <a:r>
              <a:rPr lang="ar-IQ" dirty="0" smtClean="0"/>
              <a:t>موقع يسهل الوصول اليه ومنطقة هادئة بعيدة عن الضوضاء وعن مصادر التلوث وقريبة من المياه الصالحة للشرب وان تحتوي على شبكة ماء اسالة وان </a:t>
            </a:r>
            <a:r>
              <a:rPr lang="ar-IQ" dirty="0" err="1" smtClean="0"/>
              <a:t>لاتكون</a:t>
            </a:r>
            <a:r>
              <a:rPr lang="ar-IQ" dirty="0" smtClean="0"/>
              <a:t> الارض مكب للنفايات سابقا وذلك لعدم انبعاث الغازات السامة التي تؤثر على صحة الطلبة </a:t>
            </a:r>
          </a:p>
          <a:p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2581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 المساحة </a:t>
            </a:r>
          </a:p>
          <a:p>
            <a:r>
              <a:rPr lang="ar-IQ" dirty="0" smtClean="0"/>
              <a:t>3- اتجاه المبنى </a:t>
            </a:r>
          </a:p>
          <a:p>
            <a:r>
              <a:rPr lang="ar-IQ" dirty="0" smtClean="0"/>
              <a:t>4-نوع المبنى </a:t>
            </a:r>
          </a:p>
          <a:p>
            <a:r>
              <a:rPr lang="ar-IQ" dirty="0" smtClean="0"/>
              <a:t>5- غرفة الدرس </a:t>
            </a:r>
          </a:p>
          <a:p>
            <a:r>
              <a:rPr lang="ar-IQ" dirty="0" smtClean="0"/>
              <a:t>6 – المورد المائي </a:t>
            </a:r>
          </a:p>
          <a:p>
            <a:r>
              <a:rPr lang="ar-IQ" dirty="0" smtClean="0"/>
              <a:t>7- الاشراف المستمر على الاغذية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5537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العوامل المؤثرة على الصحة المدرسية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1- ضعف بعض  ادارات المدارس وعدم متابعة صحة الطلبة </a:t>
            </a:r>
          </a:p>
          <a:p>
            <a:r>
              <a:rPr lang="ar-IQ" dirty="0" smtClean="0"/>
              <a:t>2-عدم وجود تعاون بين اهالي الطلبة والمدرسة </a:t>
            </a:r>
          </a:p>
          <a:p>
            <a:r>
              <a:rPr lang="ar-IQ" dirty="0" smtClean="0"/>
              <a:t>3- عدم متابعة صحة الطلبة من قبل </a:t>
            </a:r>
            <a:r>
              <a:rPr lang="ar-IQ" dirty="0" err="1" smtClean="0"/>
              <a:t>مدريات</a:t>
            </a:r>
            <a:r>
              <a:rPr lang="ar-IQ" dirty="0" smtClean="0"/>
              <a:t> الصحة </a:t>
            </a:r>
          </a:p>
          <a:p>
            <a:r>
              <a:rPr lang="ar-IQ" dirty="0" smtClean="0"/>
              <a:t>4- قلة المعلومات لدى بعض اعضاء الهيئات التعليمة عن الامراض المعدية </a:t>
            </a:r>
          </a:p>
          <a:p>
            <a:r>
              <a:rPr lang="ar-IQ" dirty="0" smtClean="0"/>
              <a:t>5- عدم وجود برامج خاصة للصحة </a:t>
            </a:r>
            <a:r>
              <a:rPr lang="ar-IQ" dirty="0" err="1" smtClean="0"/>
              <a:t>المدريسة</a:t>
            </a:r>
            <a:r>
              <a:rPr lang="ar-IQ" dirty="0" smtClean="0"/>
              <a:t> </a:t>
            </a:r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906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ماهي الخدمات المساندة لصحة المجتمع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3157811"/>
          </a:xfrm>
        </p:spPr>
        <p:txBody>
          <a:bodyPr/>
          <a:lstStyle/>
          <a:p>
            <a:r>
              <a:rPr lang="ar-IQ" dirty="0" smtClean="0"/>
              <a:t>الخدمات الساندة لصحة المجتمع هي </a:t>
            </a:r>
            <a:r>
              <a:rPr lang="ar-IQ" u="sng" dirty="0" smtClean="0"/>
              <a:t>السجلات الصحية </a:t>
            </a:r>
            <a:r>
              <a:rPr lang="ar-IQ" dirty="0" smtClean="0"/>
              <a:t>و  </a:t>
            </a:r>
            <a:r>
              <a:rPr lang="ar-IQ" u="sng" dirty="0" smtClean="0"/>
              <a:t>المختبر  </a:t>
            </a:r>
            <a:r>
              <a:rPr lang="ar-IQ" dirty="0" smtClean="0"/>
              <a:t>  و  </a:t>
            </a:r>
            <a:r>
              <a:rPr lang="ar-IQ" u="sng" dirty="0" smtClean="0"/>
              <a:t>الصيدلية </a:t>
            </a:r>
            <a:r>
              <a:rPr lang="ar-IQ" dirty="0" smtClean="0"/>
              <a:t>  </a:t>
            </a:r>
            <a:r>
              <a:rPr lang="ar-IQ" u="sng" dirty="0" smtClean="0"/>
              <a:t>و  الاشعة    </a:t>
            </a:r>
            <a:r>
              <a:rPr lang="ar-IQ" dirty="0" smtClean="0"/>
              <a:t>و </a:t>
            </a:r>
            <a:r>
              <a:rPr lang="ar-IQ" u="sng" dirty="0" smtClean="0"/>
              <a:t>العلاج الطبيعي </a:t>
            </a:r>
            <a:endParaRPr lang="ar-IQ" u="sng" dirty="0"/>
          </a:p>
        </p:txBody>
      </p:sp>
    </p:spTree>
    <p:extLst>
      <p:ext uri="{BB962C8B-B14F-4D97-AF65-F5344CB8AC3E}">
        <p14:creationId xmlns:p14="http://schemas.microsoft.com/office/powerpoint/2010/main" val="2008215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</TotalTime>
  <Words>144</Words>
  <Application>Microsoft Office PowerPoint</Application>
  <PresentationFormat>عرض على الشاشة (3:4)‏</PresentationFormat>
  <Paragraphs>21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وافر</vt:lpstr>
      <vt:lpstr>من مكونات البيئة المدرسية </vt:lpstr>
      <vt:lpstr>ماذا يشمل المبنى الدرسي </vt:lpstr>
      <vt:lpstr>عرض تقديمي في PowerPoint</vt:lpstr>
      <vt:lpstr>العوامل المؤثرة على الصحة المدرسية </vt:lpstr>
      <vt:lpstr>ماهي الخدمات المساندة لصحة المجتمع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مكونات البيئة المدرسية </dc:title>
  <dc:creator>النرجس</dc:creator>
  <cp:lastModifiedBy>النرجس</cp:lastModifiedBy>
  <cp:revision>2</cp:revision>
  <dcterms:created xsi:type="dcterms:W3CDTF">2020-03-15T08:50:12Z</dcterms:created>
  <dcterms:modified xsi:type="dcterms:W3CDTF">2020-03-15T09:06:13Z</dcterms:modified>
</cp:coreProperties>
</file>