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0" d="100"/>
          <a:sy n="40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B8ABB09-4A1D-463E-8065-109CC2B7EFAA}" type="datetimeFigureOut">
              <a:rPr lang="ar-SA" smtClean="0"/>
              <a:t>21/07/1441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21/07/1441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21/07/1441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21/07/1441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21/07/1441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2400" cy="1656183"/>
          </a:xfrm>
        </p:spPr>
        <p:txBody>
          <a:bodyPr/>
          <a:lstStyle/>
          <a:p>
            <a:r>
              <a:rPr lang="ar-IQ" dirty="0" smtClean="0"/>
              <a:t>ما هي وسائل تحقيق الصحة 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785864"/>
          </a:xfrm>
        </p:spPr>
        <p:txBody>
          <a:bodyPr>
            <a:normAutofit fontScale="62500" lnSpcReduction="20000"/>
          </a:bodyPr>
          <a:lstStyle/>
          <a:p>
            <a:r>
              <a:rPr lang="ar-IQ" sz="4800" b="1" dirty="0" smtClean="0">
                <a:solidFill>
                  <a:srgbClr val="C00000"/>
                </a:solidFill>
              </a:rPr>
              <a:t>هناك عدة اجراءات صحية تتخذ للوقاية من الامراض او للحفاظ على صحة الفرد والمجتمع وتسمى </a:t>
            </a:r>
            <a:r>
              <a:rPr lang="ar-IQ" sz="4800" b="1" dirty="0" err="1" smtClean="0">
                <a:solidFill>
                  <a:srgbClr val="C00000"/>
                </a:solidFill>
              </a:rPr>
              <a:t>بالاجراءات</a:t>
            </a:r>
            <a:r>
              <a:rPr lang="ar-IQ" sz="4800" b="1" dirty="0" smtClean="0">
                <a:solidFill>
                  <a:srgbClr val="C00000"/>
                </a:solidFill>
              </a:rPr>
              <a:t> الوقائية وتقسم الى ثلاثة مستويات وهي </a:t>
            </a:r>
            <a:endParaRPr lang="ar-IQ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2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1-الاجراءات الوقائية الاولية او الاساسية والهدف منها الوقاية من المرض قبل حصوله وهو الهدف الأول  للصحة العامة .</a:t>
            </a:r>
          </a:p>
          <a:p>
            <a:r>
              <a:rPr lang="ar-IQ" dirty="0" smtClean="0"/>
              <a:t>2- الإجراءات الوقائية الثانوية من الدرجة الثانية وتهدف الى الوقاية من مضاعفة المرض بعد حدوثه </a:t>
            </a:r>
          </a:p>
          <a:p>
            <a:r>
              <a:rPr lang="ar-IQ" dirty="0" smtClean="0"/>
              <a:t>3- الاجراءات الوقائية الثانوية من الدرجة الثالثة وتهدف الى الوقاية من مضاعفات المرض لما خلفه المرض نم عجز او عاهة </a:t>
            </a:r>
          </a:p>
          <a:p>
            <a:endParaRPr lang="ar-IQ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55687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 smtClean="0"/>
              <a:t>ماهي العوامل المساعدة على تقديم الرعاية الصحة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IQ" sz="4800" dirty="0" smtClean="0"/>
              <a:t>1- </a:t>
            </a:r>
            <a:r>
              <a:rPr lang="ar-IQ" sz="4800" u="sng" dirty="0" smtClean="0"/>
              <a:t>الدعم السياسي   </a:t>
            </a:r>
            <a:r>
              <a:rPr lang="ar-IQ" sz="4800" dirty="0" smtClean="0"/>
              <a:t>2- </a:t>
            </a:r>
            <a:r>
              <a:rPr lang="ar-IQ" sz="4800" u="sng" dirty="0" smtClean="0"/>
              <a:t>الوعي الصحي الجماهيري  </a:t>
            </a:r>
            <a:r>
              <a:rPr lang="ar-IQ" sz="4800" dirty="0" smtClean="0"/>
              <a:t>3- </a:t>
            </a:r>
            <a:r>
              <a:rPr lang="ar-IQ" sz="4800" u="sng" dirty="0" smtClean="0"/>
              <a:t>ارتفاع المستوى الاجتماعي والاقتصادي </a:t>
            </a:r>
            <a:endParaRPr lang="ar-IQ" sz="4800" u="sng" dirty="0"/>
          </a:p>
        </p:txBody>
      </p:sp>
    </p:spTree>
    <p:extLst>
      <p:ext uri="{BB962C8B-B14F-4D97-AF65-F5344CB8AC3E}">
        <p14:creationId xmlns:p14="http://schemas.microsoft.com/office/powerpoint/2010/main" val="134780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 smtClean="0"/>
              <a:t>ما هي العوامل المعيقة لتقديم الرعاية الصحية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1- ضعف الاشراف الميداني وقلة برامج التوعية  الصحية للاستفادة من الخدمات الصحية بصورة قصوى </a:t>
            </a:r>
          </a:p>
          <a:p>
            <a:r>
              <a:rPr lang="ar-IQ" dirty="0" smtClean="0"/>
              <a:t>2- ضعف المشاركة الجماهيرية في دعم  وتنفيذ  الخطط الصحية </a:t>
            </a:r>
          </a:p>
          <a:p>
            <a:r>
              <a:rPr lang="ar-IQ" dirty="0" smtClean="0"/>
              <a:t>3- ضعف نظام المعلومات  الصحية وقلة العاملين في هذا المجال </a:t>
            </a:r>
          </a:p>
          <a:p>
            <a:r>
              <a:rPr lang="ar-IQ" dirty="0" smtClean="0"/>
              <a:t>4- التعليم والتدريب للكادر الصحي دون المستوى مما تحتاج الى اعادة النظر في المناهج للمعاهد والكليات الطبية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74014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 smtClean="0"/>
              <a:t>ماهي العوامل التي تحدد مستويات الصحة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IQ" sz="4400" dirty="0" smtClean="0"/>
              <a:t>1- ا</a:t>
            </a:r>
            <a:r>
              <a:rPr lang="ar-IQ" sz="4400" u="sng" dirty="0" smtClean="0"/>
              <a:t>لعوامل المتعلقة بالمسببات النوعية للمرض  </a:t>
            </a:r>
            <a:r>
              <a:rPr lang="ar-IQ" sz="4400" dirty="0" smtClean="0"/>
              <a:t>2- </a:t>
            </a:r>
            <a:r>
              <a:rPr lang="ar-IQ" sz="4400" u="sng" dirty="0" smtClean="0"/>
              <a:t>العوامل  المتعلقة </a:t>
            </a:r>
            <a:r>
              <a:rPr lang="ar-IQ" sz="4400" u="sng" dirty="0" err="1" smtClean="0"/>
              <a:t>بالانسان</a:t>
            </a:r>
            <a:r>
              <a:rPr lang="ar-IQ" sz="4400" u="sng" dirty="0" smtClean="0"/>
              <a:t> (العائل المضيف ) </a:t>
            </a:r>
            <a:r>
              <a:rPr lang="ar-IQ" sz="4400" dirty="0" smtClean="0"/>
              <a:t>   3-  </a:t>
            </a:r>
            <a:r>
              <a:rPr lang="ar-IQ" sz="4400" u="sng" dirty="0" smtClean="0"/>
              <a:t>العوامل المتعلقة بالبيئة  </a:t>
            </a:r>
            <a:endParaRPr lang="ar-IQ" sz="4400" u="sng" dirty="0"/>
          </a:p>
        </p:txBody>
      </p:sp>
    </p:spTree>
    <p:extLst>
      <p:ext uri="{BB962C8B-B14F-4D97-AF65-F5344CB8AC3E}">
        <p14:creationId xmlns:p14="http://schemas.microsoft.com/office/powerpoint/2010/main" val="3497058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ن الخياطه الرفيعة">
  <a:themeElements>
    <a:clrScheme name="فن الخياطه الرفيعة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ربطة عنق سوداء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فن الخياطه الرفيعة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152</TotalTime>
  <Words>180</Words>
  <Application>Microsoft Office PowerPoint</Application>
  <PresentationFormat>عرض على الشاشة (3:4)‏</PresentationFormat>
  <Paragraphs>14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فن الخياطه الرفيعة</vt:lpstr>
      <vt:lpstr>ما هي وسائل تحقيق الصحة </vt:lpstr>
      <vt:lpstr>عرض تقديمي في PowerPoint</vt:lpstr>
      <vt:lpstr>ماهي العوامل المساعدة على تقديم الرعاية الصحة </vt:lpstr>
      <vt:lpstr>ما هي العوامل المعيقة لتقديم الرعاية الصحية </vt:lpstr>
      <vt:lpstr>ماهي العوامل التي تحدد مستويات الصحة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النرجس</dc:creator>
  <cp:lastModifiedBy>النرجس</cp:lastModifiedBy>
  <cp:revision>7</cp:revision>
  <dcterms:created xsi:type="dcterms:W3CDTF">2020-03-15T14:38:38Z</dcterms:created>
  <dcterms:modified xsi:type="dcterms:W3CDTF">2020-03-15T17:23:03Z</dcterms:modified>
</cp:coreProperties>
</file>