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86201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786742" cy="5072098"/>
          </a:xfrm>
        </p:spPr>
        <p:txBody>
          <a:bodyPr>
            <a:normAutofit/>
          </a:bodyPr>
          <a:lstStyle/>
          <a:p>
            <a:endParaRPr lang="ar-IQ" sz="37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00108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441.WAV">
            <a:hlinkClick r:id="" action="ppaction://media"/>
          </p:cNvPr>
          <p:cNvPicPr>
            <a:picLocks noRot="1" noChangeAspect="1"/>
          </p:cNvPicPr>
          <p:nvPr>
            <a:wavAudioFile r:embed="rId1" name="~PP44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56134"/>
            <a:ext cx="8229600" cy="49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594.WAV">
            <a:hlinkClick r:id="" action="ppaction://media"/>
          </p:cNvPr>
          <p:cNvPicPr>
            <a:picLocks noRot="1" noChangeAspect="1"/>
          </p:cNvPicPr>
          <p:nvPr>
            <a:wavAudioFile r:embed="rId1" name="~PP159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785818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212.WAV">
            <a:hlinkClick r:id="" action="ppaction://media"/>
          </p:cNvPr>
          <p:cNvPicPr>
            <a:picLocks noRot="1" noChangeAspect="1"/>
          </p:cNvPicPr>
          <p:nvPr>
            <a:wavAudioFile r:embed="rId1" name="~PP22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50"/>
            <a:ext cx="8215369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026.WAV">
            <a:hlinkClick r:id="" action="ppaction://media"/>
          </p:cNvPr>
          <p:cNvPicPr>
            <a:picLocks noRot="1" noChangeAspect="1"/>
          </p:cNvPicPr>
          <p:nvPr>
            <a:wavAudioFile r:embed="rId1" name="~PP202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50"/>
            <a:ext cx="8429684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684.WAV">
            <a:hlinkClick r:id="" action="ppaction://media"/>
          </p:cNvPr>
          <p:cNvPicPr>
            <a:picLocks noRot="1" noChangeAspect="1"/>
          </p:cNvPicPr>
          <p:nvPr>
            <a:wavAudioFile r:embed="rId1" name="~PP368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50"/>
            <a:ext cx="8143932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976.WAV">
            <a:hlinkClick r:id="" action="ppaction://media"/>
          </p:cNvPr>
          <p:cNvPicPr>
            <a:picLocks noRot="1" noChangeAspect="1"/>
          </p:cNvPicPr>
          <p:nvPr>
            <a:wavAudioFile r:embed="rId1" name="~PP39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</Words>
  <Application>Microsoft Office PowerPoint</Application>
  <PresentationFormat>عرض على الشاشة (3:4)‏</PresentationFormat>
  <Paragraphs>6</Paragraphs>
  <Slides>6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(1) كرة سلة ثانية</vt:lpstr>
      <vt:lpstr>محاضرة (1) كرة سلة ثانية</vt:lpstr>
      <vt:lpstr>محاضرة (1) كرة سلة ثانية</vt:lpstr>
      <vt:lpstr>محاضرة (1) كرة سلة ثانية</vt:lpstr>
      <vt:lpstr>محاضرة (1) كرة سلة ثانية</vt:lpstr>
      <vt:lpstr>محاضرة (1)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(1) كرة سلة ثانية</dc:title>
  <dc:creator>dell</dc:creator>
  <cp:lastModifiedBy>motz khleel</cp:lastModifiedBy>
  <cp:revision>12</cp:revision>
  <dcterms:created xsi:type="dcterms:W3CDTF">2018-12-17T16:19:18Z</dcterms:created>
  <dcterms:modified xsi:type="dcterms:W3CDTF">2020-04-13T15:35:14Z</dcterms:modified>
</cp:coreProperties>
</file>