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256" r:id="rId3"/>
    <p:sldId id="267" r:id="rId4"/>
    <p:sldId id="268" r:id="rId5"/>
    <p:sldId id="269" r:id="rId6"/>
    <p:sldId id="270" r:id="rId7"/>
    <p:sldId id="271" r:id="rId8"/>
    <p:sldId id="261" r:id="rId9"/>
    <p:sldId id="265" r:id="rId10"/>
    <p:sldId id="274" r:id="rId11"/>
    <p:sldId id="275" r:id="rId12"/>
    <p:sldId id="263" r:id="rId13"/>
    <p:sldId id="273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09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8407" y="2951690"/>
            <a:ext cx="8546123" cy="136242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Assistant Instructor</a:t>
            </a:r>
            <a:endParaRPr lang="en-US" sz="1600" b="1" dirty="0">
              <a:solidFill>
                <a:srgbClr val="FF0000"/>
              </a:solidFill>
              <a:ea typeface="Calibri"/>
              <a:cs typeface="Arial"/>
            </a:endParaRPr>
          </a:p>
          <a:p>
            <a:pPr marR="8255" algn="ctr">
              <a:lnSpc>
                <a:spcPct val="150000"/>
              </a:lnSpc>
              <a:spcAft>
                <a:spcPts val="1165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Huda Ameen Ahmed</a:t>
            </a:r>
            <a:endParaRPr lang="en-US" sz="1600" b="1" dirty="0">
              <a:solidFill>
                <a:srgbClr val="FF0000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7563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omparatives-and-superlativ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omparatives-and-superlativ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omparatives-and-superlativ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omparatives-and-superlativ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132"/>
            <a:ext cx="9143999" cy="6937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266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omparatives-and-superlativ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omparatives-and-superlativ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omparatives-and-superlativ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omparatives-and-superlativ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omparatives-and-superlativ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omparatives-and-superlativ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omparatives-and-superlativ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7991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92" y="3442729"/>
            <a:ext cx="7244862" cy="2817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omparatives-and-superlativ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</Words>
  <Application>Microsoft Office PowerPoint</Application>
  <PresentationFormat>On-screen Show (4:3)</PresentationFormat>
  <Paragraphs>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 - Ticany</dc:creator>
  <dc:description>generated using python-pptx</dc:description>
  <cp:lastModifiedBy>Al - Ticany</cp:lastModifiedBy>
  <cp:revision>6</cp:revision>
  <dcterms:created xsi:type="dcterms:W3CDTF">2013-01-27T09:14:16Z</dcterms:created>
  <dcterms:modified xsi:type="dcterms:W3CDTF">2024-12-14T19:24:31Z</dcterms:modified>
</cp:coreProperties>
</file>