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4"/>
  </p:notesMasterIdLst>
  <p:sldIdLst>
    <p:sldId id="289" r:id="rId2"/>
    <p:sldId id="351" r:id="rId3"/>
    <p:sldId id="352" r:id="rId4"/>
    <p:sldId id="291" r:id="rId5"/>
    <p:sldId id="341" r:id="rId6"/>
    <p:sldId id="292" r:id="rId7"/>
    <p:sldId id="294" r:id="rId8"/>
    <p:sldId id="342" r:id="rId9"/>
    <p:sldId id="295" r:id="rId10"/>
    <p:sldId id="343" r:id="rId11"/>
    <p:sldId id="296" r:id="rId12"/>
    <p:sldId id="29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  </a:t>
            </a:r>
            <a:endParaRPr lang="ar-IQ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1387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253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11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85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شكل بيضاوي 16"/>
          <p:cNvSpPr/>
          <p:nvPr/>
        </p:nvSpPr>
        <p:spPr>
          <a:xfrm>
            <a:off x="7643834" y="1928802"/>
            <a:ext cx="714380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endCxn id="33" idx="0"/>
          </p:cNvCxnSpPr>
          <p:nvPr/>
        </p:nvCxnSpPr>
        <p:spPr>
          <a:xfrm rot="5400000">
            <a:off x="1173717" y="2749327"/>
            <a:ext cx="1432727" cy="79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142976" y="2786058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endCxn id="38" idx="7"/>
          </p:cNvCxnSpPr>
          <p:nvPr/>
        </p:nvCxnSpPr>
        <p:spPr>
          <a:xfrm rot="10800000" flipV="1">
            <a:off x="1311870" y="2214552"/>
            <a:ext cx="1188428" cy="10444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1282408" y="2329073"/>
            <a:ext cx="1196303" cy="9672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4572000" y="2071678"/>
            <a:ext cx="50006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حر 11"/>
          <p:cNvSpPr/>
          <p:nvPr/>
        </p:nvSpPr>
        <p:spPr>
          <a:xfrm>
            <a:off x="4800600" y="1916206"/>
            <a:ext cx="2003612" cy="1230406"/>
          </a:xfrm>
          <a:custGeom>
            <a:avLst/>
            <a:gdLst>
              <a:gd name="connsiteX0" fmla="*/ 0 w 2003612"/>
              <a:gd name="connsiteY0" fmla="*/ 141194 h 1230406"/>
              <a:gd name="connsiteX1" fmla="*/ 1344706 w 2003612"/>
              <a:gd name="connsiteY1" fmla="*/ 181535 h 1230406"/>
              <a:gd name="connsiteX2" fmla="*/ 2003612 w 2003612"/>
              <a:gd name="connsiteY2" fmla="*/ 1230406 h 123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612" h="1230406">
                <a:moveTo>
                  <a:pt x="0" y="141194"/>
                </a:moveTo>
                <a:cubicBezTo>
                  <a:pt x="505385" y="70597"/>
                  <a:pt x="1010771" y="0"/>
                  <a:pt x="1344706" y="181535"/>
                </a:cubicBezTo>
                <a:cubicBezTo>
                  <a:pt x="1678641" y="363070"/>
                  <a:pt x="1841126" y="796738"/>
                  <a:pt x="2003612" y="123040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شكل حر 12"/>
          <p:cNvSpPr/>
          <p:nvPr/>
        </p:nvSpPr>
        <p:spPr>
          <a:xfrm>
            <a:off x="4827494" y="2205318"/>
            <a:ext cx="1479177" cy="739588"/>
          </a:xfrm>
          <a:custGeom>
            <a:avLst/>
            <a:gdLst>
              <a:gd name="connsiteX0" fmla="*/ 0 w 1479177"/>
              <a:gd name="connsiteY0" fmla="*/ 739588 h 739588"/>
              <a:gd name="connsiteX1" fmla="*/ 1196788 w 1479177"/>
              <a:gd name="connsiteY1" fmla="*/ 363070 h 739588"/>
              <a:gd name="connsiteX2" fmla="*/ 1479177 w 1479177"/>
              <a:gd name="connsiteY2" fmla="*/ 0 h 73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79177" h="739588">
                <a:moveTo>
                  <a:pt x="0" y="739588"/>
                </a:moveTo>
                <a:cubicBezTo>
                  <a:pt x="475129" y="612961"/>
                  <a:pt x="950259" y="486335"/>
                  <a:pt x="1196788" y="363070"/>
                </a:cubicBezTo>
                <a:cubicBezTo>
                  <a:pt x="1443317" y="239805"/>
                  <a:pt x="1461247" y="119902"/>
                  <a:pt x="1479177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5" name="رابط مستقيم 14"/>
          <p:cNvCxnSpPr>
            <a:stCxn id="13" idx="2"/>
          </p:cNvCxnSpPr>
          <p:nvPr/>
        </p:nvCxnSpPr>
        <p:spPr>
          <a:xfrm flipH="1">
            <a:off x="6143636" y="2205318"/>
            <a:ext cx="163035" cy="1009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V="1">
            <a:off x="3218298" y="4772028"/>
            <a:ext cx="1214446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4432744" y="4772028"/>
            <a:ext cx="78581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 flipV="1">
            <a:off x="4504182" y="5129218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10800000" flipV="1">
            <a:off x="3817697" y="5692876"/>
            <a:ext cx="724806" cy="937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2932546" y="5557846"/>
            <a:ext cx="928694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6200000" flipH="1">
            <a:off x="4004116" y="5200656"/>
            <a:ext cx="928694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3646926" y="4986342"/>
            <a:ext cx="100013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stCxn id="12" idx="0"/>
          </p:cNvCxnSpPr>
          <p:nvPr/>
        </p:nvCxnSpPr>
        <p:spPr>
          <a:xfrm>
            <a:off x="4800600" y="2057400"/>
            <a:ext cx="557218" cy="857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مستطيل 19"/>
          <p:cNvSpPr/>
          <p:nvPr/>
        </p:nvSpPr>
        <p:spPr>
          <a:xfrm>
            <a:off x="2685143" y="181819"/>
            <a:ext cx="6458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الرأس المتدلي الطرفي  </a:t>
            </a:r>
            <a:r>
              <a:rPr lang="en-US" sz="2400" b="1" dirty="0" smtClean="0">
                <a:solidFill>
                  <a:srgbClr val="002060"/>
                </a:solidFill>
              </a:rPr>
              <a:t>terminate vertex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246742" y="746649"/>
            <a:ext cx="86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رأساً متدلياً (طرفياً)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درجة ذلك الرأس=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1277258"/>
            <a:ext cx="1669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EX:-</a:t>
            </a:r>
            <a:r>
              <a:rPr lang="ar-IQ" sz="2800" b="1" dirty="0" smtClean="0"/>
              <a:t/>
            </a:r>
            <a:br>
              <a:rPr lang="ar-IQ" sz="2800" b="1" dirty="0" smtClean="0"/>
            </a:br>
            <a:endParaRPr lang="ar-IQ" sz="2800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2322285" y="18578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850571" y="272142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2235200" y="32947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1473200" y="350519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2598057" y="2583542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863600" y="1836057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91885" y="256902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725885" y="32294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667657" y="31931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574800" y="1661886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V9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4368801" y="1611085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6161314" y="19086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560456" y="31931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405085" y="30262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7649029" y="2815771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5232400" y="2097314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3432629" y="5827485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2394856" y="5544456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5232399" y="4898571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4281715" y="57186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7939314" y="2801257"/>
            <a:ext cx="101600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8" name="شكل بيضاوي 57"/>
          <p:cNvSpPr/>
          <p:nvPr/>
        </p:nvSpPr>
        <p:spPr>
          <a:xfrm>
            <a:off x="2452914" y="4717142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4027714" y="4332514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سهم إلى اليسار 4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24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 animBg="1"/>
      <p:bldP spid="58" grpId="0"/>
      <p:bldP spid="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مستطيل 60"/>
          <p:cNvSpPr/>
          <p:nvPr/>
        </p:nvSpPr>
        <p:spPr>
          <a:xfrm>
            <a:off x="1364108" y="598521"/>
            <a:ext cx="7506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تمثيل البيانات باستخدام الدوائر الالكترونية :-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217713" y="1811989"/>
            <a:ext cx="8694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نستخدم البيانات في تمثيل الدوائر الكهربائية وذلك بتحويل حافات الدائرة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حافات البيانات وعناصر الدائرة التي تشمل مقاومات ومتسعات بالرؤوس البيانات والتي تمثل الاتصال بين الكهربائية عناصر الدائرة الكهربائية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/>
          <p:cNvCxnSpPr/>
          <p:nvPr/>
        </p:nvCxnSpPr>
        <p:spPr>
          <a:xfrm rot="5400000">
            <a:off x="2534724" y="1340077"/>
            <a:ext cx="589908" cy="40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5400000">
            <a:off x="2614145" y="220775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2828459" y="2422067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4114343" y="2422067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5971731" y="2422067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6078888" y="2172034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16200000" flipV="1">
            <a:off x="6139796" y="1234397"/>
            <a:ext cx="375594" cy="10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>
            <a:off x="5614541" y="1064745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10800000">
            <a:off x="4372200" y="1050231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>
            <a:off x="2828459" y="1064745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4471533" y="1279059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4471533" y="220775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0800000" flipV="1">
            <a:off x="3971467" y="1064745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3328525" y="1993439"/>
            <a:ext cx="42862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rot="16200000" flipV="1">
            <a:off x="2964645" y="2087215"/>
            <a:ext cx="642942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 rot="16200000" flipV="1">
            <a:off x="2792740" y="1100464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شكل حر 35"/>
          <p:cNvSpPr/>
          <p:nvPr/>
        </p:nvSpPr>
        <p:spPr>
          <a:xfrm>
            <a:off x="5322900" y="2321218"/>
            <a:ext cx="681143" cy="153180"/>
          </a:xfrm>
          <a:custGeom>
            <a:avLst/>
            <a:gdLst>
              <a:gd name="connsiteX0" fmla="*/ 0 w 681143"/>
              <a:gd name="connsiteY0" fmla="*/ 107577 h 153180"/>
              <a:gd name="connsiteX1" fmla="*/ 26895 w 681143"/>
              <a:gd name="connsiteY1" fmla="*/ 26894 h 153180"/>
              <a:gd name="connsiteX2" fmla="*/ 107577 w 681143"/>
              <a:gd name="connsiteY2" fmla="*/ 53788 h 153180"/>
              <a:gd name="connsiteX3" fmla="*/ 174812 w 681143"/>
              <a:gd name="connsiteY3" fmla="*/ 13447 h 153180"/>
              <a:gd name="connsiteX4" fmla="*/ 215153 w 681143"/>
              <a:gd name="connsiteY4" fmla="*/ 0 h 153180"/>
              <a:gd name="connsiteX5" fmla="*/ 228600 w 681143"/>
              <a:gd name="connsiteY5" fmla="*/ 121024 h 153180"/>
              <a:gd name="connsiteX6" fmla="*/ 255495 w 681143"/>
              <a:gd name="connsiteY6" fmla="*/ 94129 h 153180"/>
              <a:gd name="connsiteX7" fmla="*/ 268942 w 681143"/>
              <a:gd name="connsiteY7" fmla="*/ 53788 h 153180"/>
              <a:gd name="connsiteX8" fmla="*/ 295836 w 681143"/>
              <a:gd name="connsiteY8" fmla="*/ 13447 h 153180"/>
              <a:gd name="connsiteX9" fmla="*/ 363071 w 681143"/>
              <a:gd name="connsiteY9" fmla="*/ 80682 h 153180"/>
              <a:gd name="connsiteX10" fmla="*/ 389965 w 681143"/>
              <a:gd name="connsiteY10" fmla="*/ 40341 h 153180"/>
              <a:gd name="connsiteX11" fmla="*/ 430306 w 681143"/>
              <a:gd name="connsiteY11" fmla="*/ 26894 h 153180"/>
              <a:gd name="connsiteX12" fmla="*/ 470647 w 681143"/>
              <a:gd name="connsiteY12" fmla="*/ 67235 h 153180"/>
              <a:gd name="connsiteX13" fmla="*/ 484095 w 681143"/>
              <a:gd name="connsiteY13" fmla="*/ 13447 h 153180"/>
              <a:gd name="connsiteX14" fmla="*/ 510989 w 681143"/>
              <a:gd name="connsiteY14" fmla="*/ 94129 h 153180"/>
              <a:gd name="connsiteX15" fmla="*/ 524436 w 681143"/>
              <a:gd name="connsiteY15" fmla="*/ 134471 h 153180"/>
              <a:gd name="connsiteX16" fmla="*/ 564777 w 681143"/>
              <a:gd name="connsiteY16" fmla="*/ 147918 h 153180"/>
              <a:gd name="connsiteX17" fmla="*/ 605118 w 681143"/>
              <a:gd name="connsiteY17" fmla="*/ 107577 h 153180"/>
              <a:gd name="connsiteX18" fmla="*/ 645459 w 681143"/>
              <a:gd name="connsiteY18" fmla="*/ 53788 h 15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81143" h="153180">
                <a:moveTo>
                  <a:pt x="0" y="107577"/>
                </a:moveTo>
                <a:cubicBezTo>
                  <a:pt x="8965" y="80683"/>
                  <a:pt x="1" y="17929"/>
                  <a:pt x="26895" y="26894"/>
                </a:cubicBezTo>
                <a:lnTo>
                  <a:pt x="107577" y="53788"/>
                </a:lnTo>
                <a:cubicBezTo>
                  <a:pt x="140708" y="153180"/>
                  <a:pt x="91584" y="41190"/>
                  <a:pt x="174812" y="13447"/>
                </a:cubicBezTo>
                <a:lnTo>
                  <a:pt x="215153" y="0"/>
                </a:lnTo>
                <a:cubicBezTo>
                  <a:pt x="219635" y="40341"/>
                  <a:pt x="212611" y="83716"/>
                  <a:pt x="228600" y="121024"/>
                </a:cubicBezTo>
                <a:cubicBezTo>
                  <a:pt x="233594" y="132677"/>
                  <a:pt x="248972" y="105001"/>
                  <a:pt x="255495" y="94129"/>
                </a:cubicBezTo>
                <a:cubicBezTo>
                  <a:pt x="262788" y="81975"/>
                  <a:pt x="262603" y="66466"/>
                  <a:pt x="268942" y="53788"/>
                </a:cubicBezTo>
                <a:cubicBezTo>
                  <a:pt x="276170" y="39333"/>
                  <a:pt x="286871" y="26894"/>
                  <a:pt x="295836" y="13447"/>
                </a:cubicBezTo>
                <a:cubicBezTo>
                  <a:pt x="304273" y="26103"/>
                  <a:pt x="336704" y="85955"/>
                  <a:pt x="363071" y="80682"/>
                </a:cubicBezTo>
                <a:cubicBezTo>
                  <a:pt x="378918" y="77513"/>
                  <a:pt x="377345" y="50437"/>
                  <a:pt x="389965" y="40341"/>
                </a:cubicBezTo>
                <a:cubicBezTo>
                  <a:pt x="401033" y="31486"/>
                  <a:pt x="416859" y="31376"/>
                  <a:pt x="430306" y="26894"/>
                </a:cubicBezTo>
                <a:cubicBezTo>
                  <a:pt x="458236" y="110684"/>
                  <a:pt x="449959" y="139642"/>
                  <a:pt x="470647" y="67235"/>
                </a:cubicBezTo>
                <a:cubicBezTo>
                  <a:pt x="475724" y="49465"/>
                  <a:pt x="479612" y="31376"/>
                  <a:pt x="484095" y="13447"/>
                </a:cubicBezTo>
                <a:lnTo>
                  <a:pt x="510989" y="94129"/>
                </a:lnTo>
                <a:cubicBezTo>
                  <a:pt x="515471" y="107576"/>
                  <a:pt x="510989" y="129989"/>
                  <a:pt x="524436" y="134471"/>
                </a:cubicBezTo>
                <a:lnTo>
                  <a:pt x="564777" y="147918"/>
                </a:lnTo>
                <a:cubicBezTo>
                  <a:pt x="578224" y="134471"/>
                  <a:pt x="592944" y="122186"/>
                  <a:pt x="605118" y="107577"/>
                </a:cubicBezTo>
                <a:cubicBezTo>
                  <a:pt x="681143" y="16345"/>
                  <a:pt x="602693" y="96554"/>
                  <a:pt x="645459" y="5378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حر 36"/>
          <p:cNvSpPr/>
          <p:nvPr/>
        </p:nvSpPr>
        <p:spPr>
          <a:xfrm>
            <a:off x="5040512" y="953459"/>
            <a:ext cx="578224" cy="170971"/>
          </a:xfrm>
          <a:custGeom>
            <a:avLst/>
            <a:gdLst>
              <a:gd name="connsiteX0" fmla="*/ 0 w 578224"/>
              <a:gd name="connsiteY0" fmla="*/ 117183 h 170971"/>
              <a:gd name="connsiteX1" fmla="*/ 40341 w 578224"/>
              <a:gd name="connsiteY1" fmla="*/ 76841 h 170971"/>
              <a:gd name="connsiteX2" fmla="*/ 94130 w 578224"/>
              <a:gd name="connsiteY2" fmla="*/ 144077 h 170971"/>
              <a:gd name="connsiteX3" fmla="*/ 121024 w 578224"/>
              <a:gd name="connsiteY3" fmla="*/ 103736 h 170971"/>
              <a:gd name="connsiteX4" fmla="*/ 134471 w 578224"/>
              <a:gd name="connsiteY4" fmla="*/ 49947 h 170971"/>
              <a:gd name="connsiteX5" fmla="*/ 174812 w 578224"/>
              <a:gd name="connsiteY5" fmla="*/ 36500 h 170971"/>
              <a:gd name="connsiteX6" fmla="*/ 188259 w 578224"/>
              <a:gd name="connsiteY6" fmla="*/ 76841 h 170971"/>
              <a:gd name="connsiteX7" fmla="*/ 201706 w 578224"/>
              <a:gd name="connsiteY7" fmla="*/ 130630 h 170971"/>
              <a:gd name="connsiteX8" fmla="*/ 242047 w 578224"/>
              <a:gd name="connsiteY8" fmla="*/ 117183 h 170971"/>
              <a:gd name="connsiteX9" fmla="*/ 282388 w 578224"/>
              <a:gd name="connsiteY9" fmla="*/ 76841 h 170971"/>
              <a:gd name="connsiteX10" fmla="*/ 295835 w 578224"/>
              <a:gd name="connsiteY10" fmla="*/ 144077 h 170971"/>
              <a:gd name="connsiteX11" fmla="*/ 363071 w 578224"/>
              <a:gd name="connsiteY11" fmla="*/ 36500 h 170971"/>
              <a:gd name="connsiteX12" fmla="*/ 389965 w 578224"/>
              <a:gd name="connsiteY12" fmla="*/ 76841 h 170971"/>
              <a:gd name="connsiteX13" fmla="*/ 416859 w 578224"/>
              <a:gd name="connsiteY13" fmla="*/ 157524 h 170971"/>
              <a:gd name="connsiteX14" fmla="*/ 443753 w 578224"/>
              <a:gd name="connsiteY14" fmla="*/ 117183 h 170971"/>
              <a:gd name="connsiteX15" fmla="*/ 470647 w 578224"/>
              <a:gd name="connsiteY15" fmla="*/ 90288 h 170971"/>
              <a:gd name="connsiteX16" fmla="*/ 484094 w 578224"/>
              <a:gd name="connsiteY16" fmla="*/ 170971 h 170971"/>
              <a:gd name="connsiteX17" fmla="*/ 537883 w 578224"/>
              <a:gd name="connsiteY17" fmla="*/ 103736 h 170971"/>
              <a:gd name="connsiteX18" fmla="*/ 578224 w 578224"/>
              <a:gd name="connsiteY18" fmla="*/ 103736 h 17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78224" h="170971">
                <a:moveTo>
                  <a:pt x="0" y="117183"/>
                </a:moveTo>
                <a:cubicBezTo>
                  <a:pt x="13447" y="103736"/>
                  <a:pt x="22300" y="82855"/>
                  <a:pt x="40341" y="76841"/>
                </a:cubicBezTo>
                <a:cubicBezTo>
                  <a:pt x="89312" y="60517"/>
                  <a:pt x="88854" y="122973"/>
                  <a:pt x="94130" y="144077"/>
                </a:cubicBezTo>
                <a:cubicBezTo>
                  <a:pt x="103095" y="130630"/>
                  <a:pt x="114658" y="118591"/>
                  <a:pt x="121024" y="103736"/>
                </a:cubicBezTo>
                <a:cubicBezTo>
                  <a:pt x="128304" y="86749"/>
                  <a:pt x="122926" y="64379"/>
                  <a:pt x="134471" y="49947"/>
                </a:cubicBezTo>
                <a:cubicBezTo>
                  <a:pt x="143326" y="38879"/>
                  <a:pt x="161365" y="40982"/>
                  <a:pt x="174812" y="36500"/>
                </a:cubicBezTo>
                <a:cubicBezTo>
                  <a:pt x="179294" y="49947"/>
                  <a:pt x="184365" y="63212"/>
                  <a:pt x="188259" y="76841"/>
                </a:cubicBezTo>
                <a:cubicBezTo>
                  <a:pt x="193336" y="94611"/>
                  <a:pt x="186921" y="119541"/>
                  <a:pt x="201706" y="130630"/>
                </a:cubicBezTo>
                <a:cubicBezTo>
                  <a:pt x="213045" y="139135"/>
                  <a:pt x="228600" y="121665"/>
                  <a:pt x="242047" y="117183"/>
                </a:cubicBezTo>
                <a:cubicBezTo>
                  <a:pt x="267020" y="42264"/>
                  <a:pt x="263178" y="0"/>
                  <a:pt x="282388" y="76841"/>
                </a:cubicBezTo>
                <a:cubicBezTo>
                  <a:pt x="287931" y="99014"/>
                  <a:pt x="291353" y="121665"/>
                  <a:pt x="295835" y="144077"/>
                </a:cubicBezTo>
                <a:cubicBezTo>
                  <a:pt x="327841" y="48062"/>
                  <a:pt x="299142" y="79119"/>
                  <a:pt x="363071" y="36500"/>
                </a:cubicBezTo>
                <a:cubicBezTo>
                  <a:pt x="372036" y="49947"/>
                  <a:pt x="383401" y="62073"/>
                  <a:pt x="389965" y="76841"/>
                </a:cubicBezTo>
                <a:cubicBezTo>
                  <a:pt x="401479" y="102747"/>
                  <a:pt x="416859" y="157524"/>
                  <a:pt x="416859" y="157524"/>
                </a:cubicBezTo>
                <a:cubicBezTo>
                  <a:pt x="425824" y="144077"/>
                  <a:pt x="433657" y="129803"/>
                  <a:pt x="443753" y="117183"/>
                </a:cubicBezTo>
                <a:cubicBezTo>
                  <a:pt x="451673" y="107283"/>
                  <a:pt x="463040" y="80145"/>
                  <a:pt x="470647" y="90288"/>
                </a:cubicBezTo>
                <a:cubicBezTo>
                  <a:pt x="487006" y="112100"/>
                  <a:pt x="479612" y="144077"/>
                  <a:pt x="484094" y="170971"/>
                </a:cubicBezTo>
                <a:cubicBezTo>
                  <a:pt x="491376" y="160048"/>
                  <a:pt x="520462" y="110704"/>
                  <a:pt x="537883" y="103736"/>
                </a:cubicBezTo>
                <a:cubicBezTo>
                  <a:pt x="550368" y="98742"/>
                  <a:pt x="564777" y="103736"/>
                  <a:pt x="578224" y="10373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شكل حر 37"/>
          <p:cNvSpPr/>
          <p:nvPr/>
        </p:nvSpPr>
        <p:spPr>
          <a:xfrm>
            <a:off x="6195551" y="1447159"/>
            <a:ext cx="149326" cy="466425"/>
          </a:xfrm>
          <a:custGeom>
            <a:avLst/>
            <a:gdLst>
              <a:gd name="connsiteX0" fmla="*/ 122432 w 149326"/>
              <a:gd name="connsiteY0" fmla="*/ 0 h 466425"/>
              <a:gd name="connsiteX1" fmla="*/ 55196 w 149326"/>
              <a:gd name="connsiteY1" fmla="*/ 26894 h 466425"/>
              <a:gd name="connsiteX2" fmla="*/ 14855 w 149326"/>
              <a:gd name="connsiteY2" fmla="*/ 53788 h 466425"/>
              <a:gd name="connsiteX3" fmla="*/ 149326 w 149326"/>
              <a:gd name="connsiteY3" fmla="*/ 67236 h 466425"/>
              <a:gd name="connsiteX4" fmla="*/ 82091 w 149326"/>
              <a:gd name="connsiteY4" fmla="*/ 134471 h 466425"/>
              <a:gd name="connsiteX5" fmla="*/ 122432 w 149326"/>
              <a:gd name="connsiteY5" fmla="*/ 161365 h 466425"/>
              <a:gd name="connsiteX6" fmla="*/ 82091 w 149326"/>
              <a:gd name="connsiteY6" fmla="*/ 188259 h 466425"/>
              <a:gd name="connsiteX7" fmla="*/ 135879 w 149326"/>
              <a:gd name="connsiteY7" fmla="*/ 268941 h 466425"/>
              <a:gd name="connsiteX8" fmla="*/ 82091 w 149326"/>
              <a:gd name="connsiteY8" fmla="*/ 336177 h 466425"/>
              <a:gd name="connsiteX9" fmla="*/ 95538 w 149326"/>
              <a:gd name="connsiteY9" fmla="*/ 376518 h 466425"/>
              <a:gd name="connsiteX10" fmla="*/ 95538 w 149326"/>
              <a:gd name="connsiteY10" fmla="*/ 457200 h 466425"/>
              <a:gd name="connsiteX11" fmla="*/ 149326 w 149326"/>
              <a:gd name="connsiteY11" fmla="*/ 457200 h 46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326" h="466425">
                <a:moveTo>
                  <a:pt x="122432" y="0"/>
                </a:moveTo>
                <a:cubicBezTo>
                  <a:pt x="100020" y="8965"/>
                  <a:pt x="76786" y="16099"/>
                  <a:pt x="55196" y="26894"/>
                </a:cubicBezTo>
                <a:cubicBezTo>
                  <a:pt x="40741" y="34121"/>
                  <a:pt x="0" y="47422"/>
                  <a:pt x="14855" y="53788"/>
                </a:cubicBezTo>
                <a:cubicBezTo>
                  <a:pt x="56260" y="71533"/>
                  <a:pt x="104502" y="62753"/>
                  <a:pt x="149326" y="67236"/>
                </a:cubicBezTo>
                <a:cubicBezTo>
                  <a:pt x="136670" y="75673"/>
                  <a:pt x="76818" y="108104"/>
                  <a:pt x="82091" y="134471"/>
                </a:cubicBezTo>
                <a:cubicBezTo>
                  <a:pt x="85260" y="150318"/>
                  <a:pt x="108985" y="152400"/>
                  <a:pt x="122432" y="161365"/>
                </a:cubicBezTo>
                <a:cubicBezTo>
                  <a:pt x="108985" y="170330"/>
                  <a:pt x="87202" y="172927"/>
                  <a:pt x="82091" y="188259"/>
                </a:cubicBezTo>
                <a:cubicBezTo>
                  <a:pt x="66303" y="235623"/>
                  <a:pt x="109154" y="251124"/>
                  <a:pt x="135879" y="268941"/>
                </a:cubicBezTo>
                <a:cubicBezTo>
                  <a:pt x="121511" y="283310"/>
                  <a:pt x="85483" y="315822"/>
                  <a:pt x="82091" y="336177"/>
                </a:cubicBezTo>
                <a:cubicBezTo>
                  <a:pt x="79761" y="350159"/>
                  <a:pt x="91056" y="363071"/>
                  <a:pt x="95538" y="376518"/>
                </a:cubicBezTo>
                <a:cubicBezTo>
                  <a:pt x="89562" y="394447"/>
                  <a:pt x="65656" y="439271"/>
                  <a:pt x="95538" y="457200"/>
                </a:cubicBezTo>
                <a:cubicBezTo>
                  <a:pt x="110912" y="466425"/>
                  <a:pt x="131397" y="457200"/>
                  <a:pt x="149326" y="4572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شكل حر 38"/>
          <p:cNvSpPr/>
          <p:nvPr/>
        </p:nvSpPr>
        <p:spPr>
          <a:xfrm>
            <a:off x="3763042" y="1635418"/>
            <a:ext cx="228600" cy="380770"/>
          </a:xfrm>
          <a:custGeom>
            <a:avLst/>
            <a:gdLst>
              <a:gd name="connsiteX0" fmla="*/ 228600 w 228600"/>
              <a:gd name="connsiteY0" fmla="*/ 0 h 380770"/>
              <a:gd name="connsiteX1" fmla="*/ 215153 w 228600"/>
              <a:gd name="connsiteY1" fmla="*/ 67235 h 380770"/>
              <a:gd name="connsiteX2" fmla="*/ 201705 w 228600"/>
              <a:gd name="connsiteY2" fmla="*/ 121024 h 380770"/>
              <a:gd name="connsiteX3" fmla="*/ 161364 w 228600"/>
              <a:gd name="connsiteY3" fmla="*/ 107577 h 380770"/>
              <a:gd name="connsiteX4" fmla="*/ 174811 w 228600"/>
              <a:gd name="connsiteY4" fmla="*/ 147918 h 380770"/>
              <a:gd name="connsiteX5" fmla="*/ 201705 w 228600"/>
              <a:gd name="connsiteY5" fmla="*/ 188259 h 380770"/>
              <a:gd name="connsiteX6" fmla="*/ 161364 w 228600"/>
              <a:gd name="connsiteY6" fmla="*/ 201706 h 380770"/>
              <a:gd name="connsiteX7" fmla="*/ 134470 w 228600"/>
              <a:gd name="connsiteY7" fmla="*/ 242047 h 380770"/>
              <a:gd name="connsiteX8" fmla="*/ 121023 w 228600"/>
              <a:gd name="connsiteY8" fmla="*/ 309282 h 380770"/>
              <a:gd name="connsiteX9" fmla="*/ 67235 w 228600"/>
              <a:gd name="connsiteY9" fmla="*/ 322729 h 380770"/>
              <a:gd name="connsiteX10" fmla="*/ 80682 w 228600"/>
              <a:gd name="connsiteY10" fmla="*/ 363071 h 380770"/>
              <a:gd name="connsiteX11" fmla="*/ 0 w 228600"/>
              <a:gd name="connsiteY11" fmla="*/ 376518 h 380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8600" h="380770">
                <a:moveTo>
                  <a:pt x="228600" y="0"/>
                </a:moveTo>
                <a:cubicBezTo>
                  <a:pt x="224118" y="22412"/>
                  <a:pt x="220111" y="44924"/>
                  <a:pt x="215153" y="67235"/>
                </a:cubicBezTo>
                <a:cubicBezTo>
                  <a:pt x="211144" y="85276"/>
                  <a:pt x="216490" y="109935"/>
                  <a:pt x="201705" y="121024"/>
                </a:cubicBezTo>
                <a:cubicBezTo>
                  <a:pt x="190366" y="129529"/>
                  <a:pt x="174811" y="112059"/>
                  <a:pt x="161364" y="107577"/>
                </a:cubicBezTo>
                <a:cubicBezTo>
                  <a:pt x="165846" y="121024"/>
                  <a:pt x="168472" y="135240"/>
                  <a:pt x="174811" y="147918"/>
                </a:cubicBezTo>
                <a:cubicBezTo>
                  <a:pt x="182039" y="162373"/>
                  <a:pt x="205625" y="172580"/>
                  <a:pt x="201705" y="188259"/>
                </a:cubicBezTo>
                <a:cubicBezTo>
                  <a:pt x="198267" y="202010"/>
                  <a:pt x="174811" y="197224"/>
                  <a:pt x="161364" y="201706"/>
                </a:cubicBezTo>
                <a:cubicBezTo>
                  <a:pt x="152399" y="215153"/>
                  <a:pt x="140145" y="226915"/>
                  <a:pt x="134470" y="242047"/>
                </a:cubicBezTo>
                <a:cubicBezTo>
                  <a:pt x="126445" y="263447"/>
                  <a:pt x="135655" y="291724"/>
                  <a:pt x="121023" y="309282"/>
                </a:cubicBezTo>
                <a:cubicBezTo>
                  <a:pt x="109192" y="323480"/>
                  <a:pt x="85164" y="318247"/>
                  <a:pt x="67235" y="322729"/>
                </a:cubicBezTo>
                <a:cubicBezTo>
                  <a:pt x="71717" y="336176"/>
                  <a:pt x="87021" y="350393"/>
                  <a:pt x="80682" y="363071"/>
                </a:cubicBezTo>
                <a:cubicBezTo>
                  <a:pt x="71833" y="380770"/>
                  <a:pt x="12538" y="376518"/>
                  <a:pt x="0" y="37651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حر 39"/>
          <p:cNvSpPr/>
          <p:nvPr/>
        </p:nvSpPr>
        <p:spPr>
          <a:xfrm>
            <a:off x="2668780" y="1606038"/>
            <a:ext cx="229900" cy="419345"/>
          </a:xfrm>
          <a:custGeom>
            <a:avLst/>
            <a:gdLst>
              <a:gd name="connsiteX0" fmla="*/ 139520 w 229900"/>
              <a:gd name="connsiteY0" fmla="*/ 419345 h 419345"/>
              <a:gd name="connsiteX1" fmla="*/ 139520 w 229900"/>
              <a:gd name="connsiteY1" fmla="*/ 392451 h 419345"/>
              <a:gd name="connsiteX2" fmla="*/ 166415 w 229900"/>
              <a:gd name="connsiteY2" fmla="*/ 365557 h 419345"/>
              <a:gd name="connsiteX3" fmla="*/ 179862 w 229900"/>
              <a:gd name="connsiteY3" fmla="*/ 325215 h 419345"/>
              <a:gd name="connsiteX4" fmla="*/ 220203 w 229900"/>
              <a:gd name="connsiteY4" fmla="*/ 298321 h 419345"/>
              <a:gd name="connsiteX5" fmla="*/ 139520 w 229900"/>
              <a:gd name="connsiteY5" fmla="*/ 271427 h 419345"/>
              <a:gd name="connsiteX6" fmla="*/ 166415 w 229900"/>
              <a:gd name="connsiteY6" fmla="*/ 244533 h 419345"/>
              <a:gd name="connsiteX7" fmla="*/ 112626 w 229900"/>
              <a:gd name="connsiteY7" fmla="*/ 204192 h 419345"/>
              <a:gd name="connsiteX8" fmla="*/ 99179 w 229900"/>
              <a:gd name="connsiteY8" fmla="*/ 150404 h 419345"/>
              <a:gd name="connsiteX9" fmla="*/ 126073 w 229900"/>
              <a:gd name="connsiteY9" fmla="*/ 123509 h 419345"/>
              <a:gd name="connsiteX10" fmla="*/ 166415 w 229900"/>
              <a:gd name="connsiteY10" fmla="*/ 96615 h 419345"/>
              <a:gd name="connsiteX11" fmla="*/ 179862 w 229900"/>
              <a:gd name="connsiteY11" fmla="*/ 56274 h 419345"/>
              <a:gd name="connsiteX12" fmla="*/ 152967 w 229900"/>
              <a:gd name="connsiteY12" fmla="*/ 29380 h 419345"/>
              <a:gd name="connsiteX13" fmla="*/ 99179 w 229900"/>
              <a:gd name="connsiteY13" fmla="*/ 2486 h 41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900" h="419345">
                <a:moveTo>
                  <a:pt x="139520" y="419345"/>
                </a:moveTo>
                <a:cubicBezTo>
                  <a:pt x="17275" y="394896"/>
                  <a:pt x="82472" y="416900"/>
                  <a:pt x="139520" y="392451"/>
                </a:cubicBezTo>
                <a:cubicBezTo>
                  <a:pt x="151173" y="387457"/>
                  <a:pt x="157450" y="374522"/>
                  <a:pt x="166415" y="365557"/>
                </a:cubicBezTo>
                <a:cubicBezTo>
                  <a:pt x="170897" y="352110"/>
                  <a:pt x="171007" y="336284"/>
                  <a:pt x="179862" y="325215"/>
                </a:cubicBezTo>
                <a:cubicBezTo>
                  <a:pt x="189958" y="312595"/>
                  <a:pt x="229900" y="311250"/>
                  <a:pt x="220203" y="298321"/>
                </a:cubicBezTo>
                <a:cubicBezTo>
                  <a:pt x="203193" y="275642"/>
                  <a:pt x="139520" y="271427"/>
                  <a:pt x="139520" y="271427"/>
                </a:cubicBezTo>
                <a:cubicBezTo>
                  <a:pt x="148485" y="262462"/>
                  <a:pt x="177755" y="250203"/>
                  <a:pt x="166415" y="244533"/>
                </a:cubicBezTo>
                <a:cubicBezTo>
                  <a:pt x="86748" y="204699"/>
                  <a:pt x="0" y="260505"/>
                  <a:pt x="112626" y="204192"/>
                </a:cubicBezTo>
                <a:cubicBezTo>
                  <a:pt x="184999" y="95633"/>
                  <a:pt x="121860" y="218449"/>
                  <a:pt x="99179" y="150404"/>
                </a:cubicBezTo>
                <a:cubicBezTo>
                  <a:pt x="95170" y="138376"/>
                  <a:pt x="116173" y="131429"/>
                  <a:pt x="126073" y="123509"/>
                </a:cubicBezTo>
                <a:cubicBezTo>
                  <a:pt x="138693" y="113413"/>
                  <a:pt x="152968" y="105580"/>
                  <a:pt x="166415" y="96615"/>
                </a:cubicBezTo>
                <a:cubicBezTo>
                  <a:pt x="170897" y="83168"/>
                  <a:pt x="182642" y="70173"/>
                  <a:pt x="179862" y="56274"/>
                </a:cubicBezTo>
                <a:cubicBezTo>
                  <a:pt x="177375" y="43842"/>
                  <a:pt x="162867" y="37300"/>
                  <a:pt x="152967" y="29380"/>
                </a:cubicBezTo>
                <a:cubicBezTo>
                  <a:pt x="116241" y="0"/>
                  <a:pt x="126750" y="2486"/>
                  <a:pt x="99179" y="248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1" name="شكل حر 40"/>
          <p:cNvSpPr/>
          <p:nvPr/>
        </p:nvSpPr>
        <p:spPr>
          <a:xfrm>
            <a:off x="2953427" y="1366477"/>
            <a:ext cx="258285" cy="519875"/>
          </a:xfrm>
          <a:custGeom>
            <a:avLst/>
            <a:gdLst>
              <a:gd name="connsiteX0" fmla="*/ 70026 w 258285"/>
              <a:gd name="connsiteY0" fmla="*/ 0 h 519875"/>
              <a:gd name="connsiteX1" fmla="*/ 16238 w 258285"/>
              <a:gd name="connsiteY1" fmla="*/ 67235 h 519875"/>
              <a:gd name="connsiteX2" fmla="*/ 56579 w 258285"/>
              <a:gd name="connsiteY2" fmla="*/ 80682 h 519875"/>
              <a:gd name="connsiteX3" fmla="*/ 16238 w 258285"/>
              <a:gd name="connsiteY3" fmla="*/ 147918 h 519875"/>
              <a:gd name="connsiteX4" fmla="*/ 2791 w 258285"/>
              <a:gd name="connsiteY4" fmla="*/ 188259 h 519875"/>
              <a:gd name="connsiteX5" fmla="*/ 56579 w 258285"/>
              <a:gd name="connsiteY5" fmla="*/ 215153 h 519875"/>
              <a:gd name="connsiteX6" fmla="*/ 96920 w 258285"/>
              <a:gd name="connsiteY6" fmla="*/ 255494 h 519875"/>
              <a:gd name="connsiteX7" fmla="*/ 123815 w 258285"/>
              <a:gd name="connsiteY7" fmla="*/ 282388 h 519875"/>
              <a:gd name="connsiteX8" fmla="*/ 177603 w 258285"/>
              <a:gd name="connsiteY8" fmla="*/ 336176 h 519875"/>
              <a:gd name="connsiteX9" fmla="*/ 258285 w 258285"/>
              <a:gd name="connsiteY9" fmla="*/ 497541 h 51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8285" h="519875">
                <a:moveTo>
                  <a:pt x="70026" y="0"/>
                </a:moveTo>
                <a:cubicBezTo>
                  <a:pt x="57564" y="8308"/>
                  <a:pt x="0" y="34759"/>
                  <a:pt x="16238" y="67235"/>
                </a:cubicBezTo>
                <a:cubicBezTo>
                  <a:pt x="22577" y="79913"/>
                  <a:pt x="43132" y="76200"/>
                  <a:pt x="56579" y="80682"/>
                </a:cubicBezTo>
                <a:cubicBezTo>
                  <a:pt x="18486" y="194960"/>
                  <a:pt x="71613" y="55625"/>
                  <a:pt x="16238" y="147918"/>
                </a:cubicBezTo>
                <a:cubicBezTo>
                  <a:pt x="8945" y="160072"/>
                  <a:pt x="7273" y="174812"/>
                  <a:pt x="2791" y="188259"/>
                </a:cubicBezTo>
                <a:cubicBezTo>
                  <a:pt x="20720" y="197224"/>
                  <a:pt x="37379" y="209393"/>
                  <a:pt x="56579" y="215153"/>
                </a:cubicBezTo>
                <a:cubicBezTo>
                  <a:pt x="139876" y="240142"/>
                  <a:pt x="167848" y="208210"/>
                  <a:pt x="96920" y="255494"/>
                </a:cubicBezTo>
                <a:cubicBezTo>
                  <a:pt x="105885" y="264459"/>
                  <a:pt x="112162" y="277394"/>
                  <a:pt x="123815" y="282388"/>
                </a:cubicBezTo>
                <a:cubicBezTo>
                  <a:pt x="199540" y="314841"/>
                  <a:pt x="201632" y="264089"/>
                  <a:pt x="177603" y="336176"/>
                </a:cubicBezTo>
                <a:cubicBezTo>
                  <a:pt x="192911" y="519875"/>
                  <a:pt x="137075" y="497541"/>
                  <a:pt x="258285" y="4975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حر 41"/>
          <p:cNvSpPr/>
          <p:nvPr/>
        </p:nvSpPr>
        <p:spPr>
          <a:xfrm>
            <a:off x="4594102" y="1527842"/>
            <a:ext cx="100180" cy="504628"/>
          </a:xfrm>
          <a:custGeom>
            <a:avLst/>
            <a:gdLst>
              <a:gd name="connsiteX0" fmla="*/ 83340 w 100180"/>
              <a:gd name="connsiteY0" fmla="*/ 0 h 504628"/>
              <a:gd name="connsiteX1" fmla="*/ 2657 w 100180"/>
              <a:gd name="connsiteY1" fmla="*/ 53788 h 504628"/>
              <a:gd name="connsiteX2" fmla="*/ 29551 w 100180"/>
              <a:gd name="connsiteY2" fmla="*/ 94129 h 504628"/>
              <a:gd name="connsiteX3" fmla="*/ 69893 w 100180"/>
              <a:gd name="connsiteY3" fmla="*/ 107576 h 504628"/>
              <a:gd name="connsiteX4" fmla="*/ 83340 w 100180"/>
              <a:gd name="connsiteY4" fmla="*/ 147917 h 504628"/>
              <a:gd name="connsiteX5" fmla="*/ 42998 w 100180"/>
              <a:gd name="connsiteY5" fmla="*/ 215153 h 504628"/>
              <a:gd name="connsiteX6" fmla="*/ 96787 w 100180"/>
              <a:gd name="connsiteY6" fmla="*/ 282388 h 504628"/>
              <a:gd name="connsiteX7" fmla="*/ 56445 w 100180"/>
              <a:gd name="connsiteY7" fmla="*/ 295835 h 504628"/>
              <a:gd name="connsiteX8" fmla="*/ 69893 w 100180"/>
              <a:gd name="connsiteY8" fmla="*/ 389964 h 504628"/>
              <a:gd name="connsiteX9" fmla="*/ 69893 w 100180"/>
              <a:gd name="connsiteY9" fmla="*/ 497541 h 504628"/>
              <a:gd name="connsiteX10" fmla="*/ 96787 w 100180"/>
              <a:gd name="connsiteY10" fmla="*/ 484094 h 5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180" h="504628">
                <a:moveTo>
                  <a:pt x="83340" y="0"/>
                </a:moveTo>
                <a:cubicBezTo>
                  <a:pt x="58080" y="8420"/>
                  <a:pt x="8582" y="18237"/>
                  <a:pt x="2657" y="53788"/>
                </a:cubicBezTo>
                <a:cubicBezTo>
                  <a:pt x="0" y="69729"/>
                  <a:pt x="16931" y="84033"/>
                  <a:pt x="29551" y="94129"/>
                </a:cubicBezTo>
                <a:cubicBezTo>
                  <a:pt x="40620" y="102984"/>
                  <a:pt x="56446" y="103094"/>
                  <a:pt x="69893" y="107576"/>
                </a:cubicBezTo>
                <a:cubicBezTo>
                  <a:pt x="74375" y="121023"/>
                  <a:pt x="83340" y="133743"/>
                  <a:pt x="83340" y="147917"/>
                </a:cubicBezTo>
                <a:cubicBezTo>
                  <a:pt x="83340" y="182830"/>
                  <a:pt x="64302" y="193849"/>
                  <a:pt x="42998" y="215153"/>
                </a:cubicBezTo>
                <a:cubicBezTo>
                  <a:pt x="52044" y="224199"/>
                  <a:pt x="100180" y="268816"/>
                  <a:pt x="96787" y="282388"/>
                </a:cubicBezTo>
                <a:cubicBezTo>
                  <a:pt x="93349" y="296139"/>
                  <a:pt x="69892" y="291353"/>
                  <a:pt x="56445" y="295835"/>
                </a:cubicBezTo>
                <a:cubicBezTo>
                  <a:pt x="60928" y="327211"/>
                  <a:pt x="69893" y="358269"/>
                  <a:pt x="69893" y="389964"/>
                </a:cubicBezTo>
                <a:cubicBezTo>
                  <a:pt x="69893" y="425824"/>
                  <a:pt x="34032" y="461681"/>
                  <a:pt x="69893" y="497541"/>
                </a:cubicBezTo>
                <a:cubicBezTo>
                  <a:pt x="76980" y="504628"/>
                  <a:pt x="87822" y="488576"/>
                  <a:pt x="96787" y="48409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4" name="رابط مستقيم 43"/>
          <p:cNvCxnSpPr/>
          <p:nvPr/>
        </p:nvCxnSpPr>
        <p:spPr>
          <a:xfrm rot="5400000">
            <a:off x="3792872" y="102902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rot="5400000">
            <a:off x="4185781" y="1064745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 rot="5400000">
            <a:off x="3649996" y="245778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 rot="5400000">
            <a:off x="3971467" y="2422067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16200000" flipH="1">
            <a:off x="3771608" y="5106920"/>
            <a:ext cx="1688338" cy="285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5400000">
            <a:off x="3051951" y="4486414"/>
            <a:ext cx="1708876" cy="13824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6200000" flipH="1">
            <a:off x="1773442" y="4575635"/>
            <a:ext cx="1694127" cy="11892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مستطيل 42"/>
          <p:cNvSpPr/>
          <p:nvPr/>
        </p:nvSpPr>
        <p:spPr>
          <a:xfrm>
            <a:off x="203200" y="24652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Ex: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6647543" y="1799550"/>
            <a:ext cx="2198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دائرة كهربائية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51" name="مستطيل 50"/>
          <p:cNvSpPr/>
          <p:nvPr/>
        </p:nvSpPr>
        <p:spPr>
          <a:xfrm>
            <a:off x="2227943" y="3257621"/>
            <a:ext cx="66693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جد البيان المرافق لهذه الدائرة الكهربائية</a:t>
            </a:r>
            <a:r>
              <a:rPr lang="en-US" sz="2400" dirty="0" smtClean="0"/>
              <a:t>                 </a:t>
            </a:r>
            <a:r>
              <a:rPr lang="ar-IQ" sz="2400" dirty="0" smtClean="0"/>
              <a:t>    </a:t>
            </a:r>
            <a:br>
              <a:rPr lang="ar-IQ" sz="2400" dirty="0" smtClean="0"/>
            </a:br>
            <a:endParaRPr lang="ar-IQ" sz="2400" dirty="0"/>
          </a:p>
        </p:txBody>
      </p:sp>
      <p:cxnSp>
        <p:nvCxnSpPr>
          <p:cNvPr id="53" name="رابط مستقيم 52"/>
          <p:cNvCxnSpPr/>
          <p:nvPr/>
        </p:nvCxnSpPr>
        <p:spPr>
          <a:xfrm flipV="1">
            <a:off x="4615543" y="5981474"/>
            <a:ext cx="812800" cy="12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flipV="1">
            <a:off x="1952173" y="4281714"/>
            <a:ext cx="2634341" cy="508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143586" y="5184644"/>
            <a:ext cx="1721582" cy="28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 rot="16200000" flipH="1">
            <a:off x="4572794" y="5109822"/>
            <a:ext cx="1690122" cy="20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flipV="1">
            <a:off x="3149600" y="5994400"/>
            <a:ext cx="1567543" cy="435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رابط مستقيم 84"/>
          <p:cNvCxnSpPr/>
          <p:nvPr/>
        </p:nvCxnSpPr>
        <p:spPr>
          <a:xfrm flipV="1">
            <a:off x="2005781" y="6023429"/>
            <a:ext cx="1274448" cy="234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رابط مستقيم 86"/>
          <p:cNvCxnSpPr/>
          <p:nvPr/>
        </p:nvCxnSpPr>
        <p:spPr>
          <a:xfrm flipV="1">
            <a:off x="4608286" y="4276046"/>
            <a:ext cx="812800" cy="12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1422401" y="3947886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4" name="شكل بيضاوي 93"/>
          <p:cNvSpPr/>
          <p:nvPr/>
        </p:nvSpPr>
        <p:spPr>
          <a:xfrm>
            <a:off x="4122057" y="388982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شكل بيضاوي 94"/>
          <p:cNvSpPr/>
          <p:nvPr/>
        </p:nvSpPr>
        <p:spPr>
          <a:xfrm>
            <a:off x="5407039" y="394039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6" name="شكل بيضاوي 95"/>
          <p:cNvSpPr/>
          <p:nvPr/>
        </p:nvSpPr>
        <p:spPr>
          <a:xfrm>
            <a:off x="5239657" y="58928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4071257" y="608874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8" name="شكل بيضاوي 97"/>
          <p:cNvSpPr/>
          <p:nvPr/>
        </p:nvSpPr>
        <p:spPr>
          <a:xfrm>
            <a:off x="2801257" y="6096001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9" name="شكل بيضاوي 98"/>
          <p:cNvSpPr/>
          <p:nvPr/>
        </p:nvSpPr>
        <p:spPr>
          <a:xfrm>
            <a:off x="1378857" y="60960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5268686" y="46736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4563104" y="5587766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2830286" y="390434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4637314" y="39116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4384251" y="493204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3401728" y="476981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2177143" y="473165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2023339" y="560251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e9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3632551" y="5690302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1059543" y="515257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e10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سهم إلى اليسار 59">
            <a:hlinkClick r:id="rId3" action="ppaction://hlinksldjump"/>
          </p:cNvPr>
          <p:cNvSpPr/>
          <p:nvPr/>
        </p:nvSpPr>
        <p:spPr>
          <a:xfrm>
            <a:off x="214282" y="6000768"/>
            <a:ext cx="129005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" name="سهم إلى اليمين 61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70" decel="100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770" decel="100000"/>
                                        <p:tgtEl>
                                          <p:spTgt spid="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770" decel="100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770" decel="100000"/>
                                        <p:tgtEl>
                                          <p:spTgt spid="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7" grpId="0"/>
      <p:bldP spid="51" grpId="0"/>
      <p:bldP spid="91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/>
          <p:cNvSpPr/>
          <p:nvPr/>
        </p:nvSpPr>
        <p:spPr>
          <a:xfrm>
            <a:off x="1142976" y="2500306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" name="رابط مستقيم 3"/>
          <p:cNvCxnSpPr/>
          <p:nvPr/>
        </p:nvCxnSpPr>
        <p:spPr>
          <a:xfrm>
            <a:off x="1428728" y="164305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2643174" y="164305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4429124" y="1643050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4464843" y="2107397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4572000" y="321468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>
            <a:off x="4429124" y="350043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2571736" y="3500438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1428728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1000100" y="2071678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>
            <a:stCxn id="21" idx="4"/>
          </p:cNvCxnSpPr>
          <p:nvPr/>
        </p:nvCxnSpPr>
        <p:spPr>
          <a:xfrm rot="5400000">
            <a:off x="1177901" y="3250405"/>
            <a:ext cx="500860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2893207" y="1678769"/>
            <a:ext cx="35719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2536017" y="2321711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6200000" flipH="1">
            <a:off x="2536017" y="2607463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2857488" y="3143248"/>
            <a:ext cx="428628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 flipH="1" flipV="1">
            <a:off x="3214678" y="3214686"/>
            <a:ext cx="35719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rot="5400000" flipH="1" flipV="1">
            <a:off x="3679025" y="2536025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6200000" flipV="1">
            <a:off x="3679025" y="2250273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rot="16200000" flipH="1">
            <a:off x="3214678" y="1643050"/>
            <a:ext cx="214314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شكل حر 40"/>
          <p:cNvSpPr/>
          <p:nvPr/>
        </p:nvSpPr>
        <p:spPr>
          <a:xfrm>
            <a:off x="3426450" y="1843088"/>
            <a:ext cx="259725" cy="375137"/>
          </a:xfrm>
          <a:custGeom>
            <a:avLst/>
            <a:gdLst>
              <a:gd name="connsiteX0" fmla="*/ 2550 w 259725"/>
              <a:gd name="connsiteY0" fmla="*/ 0 h 375137"/>
              <a:gd name="connsiteX1" fmla="*/ 16838 w 259725"/>
              <a:gd name="connsiteY1" fmla="*/ 85725 h 375137"/>
              <a:gd name="connsiteX2" fmla="*/ 59700 w 259725"/>
              <a:gd name="connsiteY2" fmla="*/ 142875 h 375137"/>
              <a:gd name="connsiteX3" fmla="*/ 102563 w 259725"/>
              <a:gd name="connsiteY3" fmla="*/ 171450 h 375137"/>
              <a:gd name="connsiteX4" fmla="*/ 145425 w 259725"/>
              <a:gd name="connsiteY4" fmla="*/ 228600 h 375137"/>
              <a:gd name="connsiteX5" fmla="*/ 231150 w 259725"/>
              <a:gd name="connsiteY5" fmla="*/ 314325 h 375137"/>
              <a:gd name="connsiteX6" fmla="*/ 245438 w 259725"/>
              <a:gd name="connsiteY6" fmla="*/ 357187 h 375137"/>
              <a:gd name="connsiteX7" fmla="*/ 259725 w 259725"/>
              <a:gd name="connsiteY7" fmla="*/ 371475 h 3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725" h="375137">
                <a:moveTo>
                  <a:pt x="2550" y="0"/>
                </a:moveTo>
                <a:cubicBezTo>
                  <a:pt x="7313" y="28575"/>
                  <a:pt x="0" y="62152"/>
                  <a:pt x="16838" y="85725"/>
                </a:cubicBezTo>
                <a:cubicBezTo>
                  <a:pt x="69843" y="159931"/>
                  <a:pt x="94583" y="38228"/>
                  <a:pt x="59700" y="142875"/>
                </a:cubicBezTo>
                <a:cubicBezTo>
                  <a:pt x="73988" y="152400"/>
                  <a:pt x="86485" y="165421"/>
                  <a:pt x="102563" y="171450"/>
                </a:cubicBezTo>
                <a:cubicBezTo>
                  <a:pt x="182599" y="201463"/>
                  <a:pt x="193296" y="156792"/>
                  <a:pt x="145425" y="228600"/>
                </a:cubicBezTo>
                <a:cubicBezTo>
                  <a:pt x="174734" y="375137"/>
                  <a:pt x="125643" y="243987"/>
                  <a:pt x="231150" y="314325"/>
                </a:cubicBezTo>
                <a:cubicBezTo>
                  <a:pt x="243681" y="322679"/>
                  <a:pt x="238703" y="343717"/>
                  <a:pt x="245438" y="357187"/>
                </a:cubicBezTo>
                <a:cubicBezTo>
                  <a:pt x="248450" y="363211"/>
                  <a:pt x="254963" y="366712"/>
                  <a:pt x="259725" y="3714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حر 41"/>
          <p:cNvSpPr/>
          <p:nvPr/>
        </p:nvSpPr>
        <p:spPr>
          <a:xfrm>
            <a:off x="3429000" y="2754890"/>
            <a:ext cx="300038" cy="419577"/>
          </a:xfrm>
          <a:custGeom>
            <a:avLst/>
            <a:gdLst>
              <a:gd name="connsiteX0" fmla="*/ 300038 w 300038"/>
              <a:gd name="connsiteY0" fmla="*/ 16885 h 419577"/>
              <a:gd name="connsiteX1" fmla="*/ 257175 w 300038"/>
              <a:gd name="connsiteY1" fmla="*/ 88323 h 419577"/>
              <a:gd name="connsiteX2" fmla="*/ 142875 w 300038"/>
              <a:gd name="connsiteY2" fmla="*/ 131185 h 419577"/>
              <a:gd name="connsiteX3" fmla="*/ 200025 w 300038"/>
              <a:gd name="connsiteY3" fmla="*/ 174048 h 419577"/>
              <a:gd name="connsiteX4" fmla="*/ 214313 w 300038"/>
              <a:gd name="connsiteY4" fmla="*/ 216910 h 419577"/>
              <a:gd name="connsiteX5" fmla="*/ 128588 w 300038"/>
              <a:gd name="connsiteY5" fmla="*/ 245485 h 419577"/>
              <a:gd name="connsiteX6" fmla="*/ 85725 w 300038"/>
              <a:gd name="connsiteY6" fmla="*/ 259773 h 419577"/>
              <a:gd name="connsiteX7" fmla="*/ 42863 w 300038"/>
              <a:gd name="connsiteY7" fmla="*/ 274060 h 419577"/>
              <a:gd name="connsiteX8" fmla="*/ 57150 w 300038"/>
              <a:gd name="connsiteY8" fmla="*/ 331210 h 419577"/>
              <a:gd name="connsiteX9" fmla="*/ 57150 w 300038"/>
              <a:gd name="connsiteY9" fmla="*/ 388360 h 419577"/>
              <a:gd name="connsiteX10" fmla="*/ 0 w 300038"/>
              <a:gd name="connsiteY10" fmla="*/ 416935 h 419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0038" h="419577">
                <a:moveTo>
                  <a:pt x="300038" y="16885"/>
                </a:moveTo>
                <a:cubicBezTo>
                  <a:pt x="175347" y="48059"/>
                  <a:pt x="286616" y="0"/>
                  <a:pt x="257175" y="88323"/>
                </a:cubicBezTo>
                <a:cubicBezTo>
                  <a:pt x="246663" y="119858"/>
                  <a:pt x="156824" y="128395"/>
                  <a:pt x="142875" y="131185"/>
                </a:cubicBezTo>
                <a:cubicBezTo>
                  <a:pt x="161925" y="145473"/>
                  <a:pt x="184780" y="155755"/>
                  <a:pt x="200025" y="174048"/>
                </a:cubicBezTo>
                <a:cubicBezTo>
                  <a:pt x="209666" y="185618"/>
                  <a:pt x="224962" y="206261"/>
                  <a:pt x="214313" y="216910"/>
                </a:cubicBezTo>
                <a:cubicBezTo>
                  <a:pt x="193014" y="238209"/>
                  <a:pt x="157163" y="235960"/>
                  <a:pt x="128588" y="245485"/>
                </a:cubicBezTo>
                <a:lnTo>
                  <a:pt x="85725" y="259773"/>
                </a:lnTo>
                <a:lnTo>
                  <a:pt x="42863" y="274060"/>
                </a:lnTo>
                <a:cubicBezTo>
                  <a:pt x="47625" y="293110"/>
                  <a:pt x="47408" y="314161"/>
                  <a:pt x="57150" y="331210"/>
                </a:cubicBezTo>
                <a:cubicBezTo>
                  <a:pt x="91398" y="391144"/>
                  <a:pt x="133541" y="362898"/>
                  <a:pt x="57150" y="388360"/>
                </a:cubicBezTo>
                <a:cubicBezTo>
                  <a:pt x="10325" y="419577"/>
                  <a:pt x="31459" y="416935"/>
                  <a:pt x="0" y="41693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حر 42"/>
          <p:cNvSpPr/>
          <p:nvPr/>
        </p:nvSpPr>
        <p:spPr>
          <a:xfrm>
            <a:off x="2596319" y="2800350"/>
            <a:ext cx="375481" cy="285750"/>
          </a:xfrm>
          <a:custGeom>
            <a:avLst/>
            <a:gdLst>
              <a:gd name="connsiteX0" fmla="*/ 89731 w 375481"/>
              <a:gd name="connsiteY0" fmla="*/ 0 h 285750"/>
              <a:gd name="connsiteX1" fmla="*/ 75444 w 375481"/>
              <a:gd name="connsiteY1" fmla="*/ 71438 h 285750"/>
              <a:gd name="connsiteX2" fmla="*/ 218319 w 375481"/>
              <a:gd name="connsiteY2" fmla="*/ 85725 h 285750"/>
              <a:gd name="connsiteX3" fmla="*/ 161169 w 375481"/>
              <a:gd name="connsiteY3" fmla="*/ 171450 h 285750"/>
              <a:gd name="connsiteX4" fmla="*/ 218319 w 375481"/>
              <a:gd name="connsiteY4" fmla="*/ 228600 h 285750"/>
              <a:gd name="connsiteX5" fmla="*/ 204031 w 375481"/>
              <a:gd name="connsiteY5" fmla="*/ 271463 h 285750"/>
              <a:gd name="connsiteX6" fmla="*/ 261181 w 375481"/>
              <a:gd name="connsiteY6" fmla="*/ 214313 h 285750"/>
              <a:gd name="connsiteX7" fmla="*/ 375481 w 375481"/>
              <a:gd name="connsiteY7" fmla="*/ 200025 h 285750"/>
              <a:gd name="connsiteX8" fmla="*/ 332619 w 375481"/>
              <a:gd name="connsiteY8" fmla="*/ 214313 h 285750"/>
              <a:gd name="connsiteX9" fmla="*/ 332619 w 375481"/>
              <a:gd name="connsiteY9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481" h="285750">
                <a:moveTo>
                  <a:pt x="89731" y="0"/>
                </a:moveTo>
                <a:cubicBezTo>
                  <a:pt x="24227" y="98256"/>
                  <a:pt x="0" y="96585"/>
                  <a:pt x="75444" y="71438"/>
                </a:cubicBezTo>
                <a:cubicBezTo>
                  <a:pt x="123069" y="76200"/>
                  <a:pt x="187170" y="49385"/>
                  <a:pt x="218319" y="85725"/>
                </a:cubicBezTo>
                <a:cubicBezTo>
                  <a:pt x="240669" y="111800"/>
                  <a:pt x="161169" y="171450"/>
                  <a:pt x="161169" y="171450"/>
                </a:cubicBezTo>
                <a:cubicBezTo>
                  <a:pt x="199268" y="184150"/>
                  <a:pt x="218319" y="177801"/>
                  <a:pt x="218319" y="228600"/>
                </a:cubicBezTo>
                <a:cubicBezTo>
                  <a:pt x="218319" y="243661"/>
                  <a:pt x="189743" y="276225"/>
                  <a:pt x="204031" y="271463"/>
                </a:cubicBezTo>
                <a:cubicBezTo>
                  <a:pt x="229589" y="262944"/>
                  <a:pt x="236313" y="224675"/>
                  <a:pt x="261181" y="214313"/>
                </a:cubicBezTo>
                <a:cubicBezTo>
                  <a:pt x="296624" y="199545"/>
                  <a:pt x="337381" y="204788"/>
                  <a:pt x="375481" y="200025"/>
                </a:cubicBezTo>
                <a:cubicBezTo>
                  <a:pt x="361194" y="204788"/>
                  <a:pt x="343268" y="203664"/>
                  <a:pt x="332619" y="214313"/>
                </a:cubicBezTo>
                <a:cubicBezTo>
                  <a:pt x="303193" y="243739"/>
                  <a:pt x="319918" y="260350"/>
                  <a:pt x="332619" y="2857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حر 43"/>
          <p:cNvSpPr/>
          <p:nvPr/>
        </p:nvSpPr>
        <p:spPr>
          <a:xfrm>
            <a:off x="2757488" y="1997367"/>
            <a:ext cx="185737" cy="345783"/>
          </a:xfrm>
          <a:custGeom>
            <a:avLst/>
            <a:gdLst>
              <a:gd name="connsiteX0" fmla="*/ 185737 w 185737"/>
              <a:gd name="connsiteY0" fmla="*/ 2883 h 345783"/>
              <a:gd name="connsiteX1" fmla="*/ 114300 w 185737"/>
              <a:gd name="connsiteY1" fmla="*/ 17171 h 345783"/>
              <a:gd name="connsiteX2" fmla="*/ 171450 w 185737"/>
              <a:gd name="connsiteY2" fmla="*/ 88608 h 345783"/>
              <a:gd name="connsiteX3" fmla="*/ 128587 w 185737"/>
              <a:gd name="connsiteY3" fmla="*/ 117183 h 345783"/>
              <a:gd name="connsiteX4" fmla="*/ 57150 w 185737"/>
              <a:gd name="connsiteY4" fmla="*/ 145758 h 345783"/>
              <a:gd name="connsiteX5" fmla="*/ 85725 w 185737"/>
              <a:gd name="connsiteY5" fmla="*/ 188621 h 345783"/>
              <a:gd name="connsiteX6" fmla="*/ 0 w 185737"/>
              <a:gd name="connsiteY6" fmla="*/ 245771 h 345783"/>
              <a:gd name="connsiteX7" fmla="*/ 14287 w 185737"/>
              <a:gd name="connsiteY7" fmla="*/ 288633 h 345783"/>
              <a:gd name="connsiteX8" fmla="*/ 0 w 185737"/>
              <a:gd name="connsiteY8" fmla="*/ 345783 h 3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737" h="345783">
                <a:moveTo>
                  <a:pt x="185737" y="2883"/>
                </a:moveTo>
                <a:cubicBezTo>
                  <a:pt x="161925" y="7646"/>
                  <a:pt x="131471" y="0"/>
                  <a:pt x="114300" y="17171"/>
                </a:cubicBezTo>
                <a:cubicBezTo>
                  <a:pt x="86695" y="44776"/>
                  <a:pt x="170013" y="87650"/>
                  <a:pt x="171450" y="88608"/>
                </a:cubicBezTo>
                <a:cubicBezTo>
                  <a:pt x="157162" y="98133"/>
                  <a:pt x="145586" y="114755"/>
                  <a:pt x="128587" y="117183"/>
                </a:cubicBezTo>
                <a:cubicBezTo>
                  <a:pt x="46960" y="128844"/>
                  <a:pt x="85214" y="61565"/>
                  <a:pt x="57150" y="145758"/>
                </a:cubicBezTo>
                <a:cubicBezTo>
                  <a:pt x="66675" y="160046"/>
                  <a:pt x="74732" y="175429"/>
                  <a:pt x="85725" y="188621"/>
                </a:cubicBezTo>
                <a:cubicBezTo>
                  <a:pt x="147891" y="263221"/>
                  <a:pt x="172553" y="226598"/>
                  <a:pt x="0" y="245771"/>
                </a:cubicBezTo>
                <a:cubicBezTo>
                  <a:pt x="4762" y="260058"/>
                  <a:pt x="14287" y="273573"/>
                  <a:pt x="14287" y="288633"/>
                </a:cubicBezTo>
                <a:cubicBezTo>
                  <a:pt x="14287" y="308269"/>
                  <a:pt x="0" y="345783"/>
                  <a:pt x="0" y="34578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حر 44"/>
          <p:cNvSpPr/>
          <p:nvPr/>
        </p:nvSpPr>
        <p:spPr>
          <a:xfrm>
            <a:off x="3714270" y="1555335"/>
            <a:ext cx="714855" cy="130591"/>
          </a:xfrm>
          <a:custGeom>
            <a:avLst/>
            <a:gdLst>
              <a:gd name="connsiteX0" fmla="*/ 480 w 714855"/>
              <a:gd name="connsiteY0" fmla="*/ 73440 h 130591"/>
              <a:gd name="connsiteX1" fmla="*/ 14768 w 714855"/>
              <a:gd name="connsiteY1" fmla="*/ 116303 h 130591"/>
              <a:gd name="connsiteX2" fmla="*/ 71918 w 714855"/>
              <a:gd name="connsiteY2" fmla="*/ 87728 h 130591"/>
              <a:gd name="connsiteX3" fmla="*/ 114780 w 714855"/>
              <a:gd name="connsiteY3" fmla="*/ 59153 h 130591"/>
              <a:gd name="connsiteX4" fmla="*/ 200505 w 714855"/>
              <a:gd name="connsiteY4" fmla="*/ 16290 h 130591"/>
              <a:gd name="connsiteX5" fmla="*/ 214793 w 714855"/>
              <a:gd name="connsiteY5" fmla="*/ 116303 h 130591"/>
              <a:gd name="connsiteX6" fmla="*/ 257655 w 714855"/>
              <a:gd name="connsiteY6" fmla="*/ 73440 h 130591"/>
              <a:gd name="connsiteX7" fmla="*/ 343380 w 714855"/>
              <a:gd name="connsiteY7" fmla="*/ 30578 h 130591"/>
              <a:gd name="connsiteX8" fmla="*/ 386243 w 714855"/>
              <a:gd name="connsiteY8" fmla="*/ 59153 h 130591"/>
              <a:gd name="connsiteX9" fmla="*/ 457680 w 714855"/>
              <a:gd name="connsiteY9" fmla="*/ 102015 h 130591"/>
              <a:gd name="connsiteX10" fmla="*/ 486255 w 714855"/>
              <a:gd name="connsiteY10" fmla="*/ 59153 h 130591"/>
              <a:gd name="connsiteX11" fmla="*/ 500543 w 714855"/>
              <a:gd name="connsiteY11" fmla="*/ 16290 h 130591"/>
              <a:gd name="connsiteX12" fmla="*/ 514830 w 714855"/>
              <a:gd name="connsiteY12" fmla="*/ 87728 h 130591"/>
              <a:gd name="connsiteX13" fmla="*/ 557693 w 714855"/>
              <a:gd name="connsiteY13" fmla="*/ 116303 h 130591"/>
              <a:gd name="connsiteX14" fmla="*/ 714855 w 714855"/>
              <a:gd name="connsiteY14" fmla="*/ 102015 h 13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4855" h="130591">
                <a:moveTo>
                  <a:pt x="480" y="73440"/>
                </a:moveTo>
                <a:cubicBezTo>
                  <a:pt x="5243" y="87728"/>
                  <a:pt x="0" y="113349"/>
                  <a:pt x="14768" y="116303"/>
                </a:cubicBezTo>
                <a:cubicBezTo>
                  <a:pt x="35653" y="120480"/>
                  <a:pt x="53426" y="98295"/>
                  <a:pt x="71918" y="87728"/>
                </a:cubicBezTo>
                <a:cubicBezTo>
                  <a:pt x="86827" y="79209"/>
                  <a:pt x="99422" y="66832"/>
                  <a:pt x="114780" y="59153"/>
                </a:cubicBezTo>
                <a:cubicBezTo>
                  <a:pt x="233085" y="0"/>
                  <a:pt x="77670" y="98181"/>
                  <a:pt x="200505" y="16290"/>
                </a:cubicBezTo>
                <a:cubicBezTo>
                  <a:pt x="205268" y="49628"/>
                  <a:pt x="190980" y="92490"/>
                  <a:pt x="214793" y="116303"/>
                </a:cubicBezTo>
                <a:cubicBezTo>
                  <a:pt x="229081" y="130591"/>
                  <a:pt x="242133" y="86375"/>
                  <a:pt x="257655" y="73440"/>
                </a:cubicBezTo>
                <a:cubicBezTo>
                  <a:pt x="294583" y="42666"/>
                  <a:pt x="300423" y="44897"/>
                  <a:pt x="343380" y="30578"/>
                </a:cubicBezTo>
                <a:cubicBezTo>
                  <a:pt x="357668" y="40103"/>
                  <a:pt x="376718" y="44865"/>
                  <a:pt x="386243" y="59153"/>
                </a:cubicBezTo>
                <a:cubicBezTo>
                  <a:pt x="432507" y="128549"/>
                  <a:pt x="354265" y="127870"/>
                  <a:pt x="457680" y="102015"/>
                </a:cubicBezTo>
                <a:cubicBezTo>
                  <a:pt x="467205" y="87728"/>
                  <a:pt x="478576" y="74511"/>
                  <a:pt x="486255" y="59153"/>
                </a:cubicBezTo>
                <a:cubicBezTo>
                  <a:pt x="492990" y="45682"/>
                  <a:pt x="489894" y="5641"/>
                  <a:pt x="500543" y="16290"/>
                </a:cubicBezTo>
                <a:cubicBezTo>
                  <a:pt x="517715" y="33462"/>
                  <a:pt x="502782" y="66643"/>
                  <a:pt x="514830" y="87728"/>
                </a:cubicBezTo>
                <a:cubicBezTo>
                  <a:pt x="523349" y="102637"/>
                  <a:pt x="543405" y="106778"/>
                  <a:pt x="557693" y="116303"/>
                </a:cubicBezTo>
                <a:cubicBezTo>
                  <a:pt x="636700" y="89966"/>
                  <a:pt x="585495" y="102015"/>
                  <a:pt x="714855" y="10201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6" name="شكل حر 45"/>
          <p:cNvSpPr/>
          <p:nvPr/>
        </p:nvSpPr>
        <p:spPr>
          <a:xfrm>
            <a:off x="4788840" y="2571750"/>
            <a:ext cx="154635" cy="400050"/>
          </a:xfrm>
          <a:custGeom>
            <a:avLst/>
            <a:gdLst>
              <a:gd name="connsiteX0" fmla="*/ 126060 w 154635"/>
              <a:gd name="connsiteY0" fmla="*/ 0 h 400050"/>
              <a:gd name="connsiteX1" fmla="*/ 83198 w 154635"/>
              <a:gd name="connsiteY1" fmla="*/ 14288 h 400050"/>
              <a:gd name="connsiteX2" fmla="*/ 11760 w 154635"/>
              <a:gd name="connsiteY2" fmla="*/ 28575 h 400050"/>
              <a:gd name="connsiteX3" fmla="*/ 26048 w 154635"/>
              <a:gd name="connsiteY3" fmla="*/ 71438 h 400050"/>
              <a:gd name="connsiteX4" fmla="*/ 154635 w 154635"/>
              <a:gd name="connsiteY4" fmla="*/ 114300 h 400050"/>
              <a:gd name="connsiteX5" fmla="*/ 97485 w 154635"/>
              <a:gd name="connsiteY5" fmla="*/ 142875 h 400050"/>
              <a:gd name="connsiteX6" fmla="*/ 11760 w 154635"/>
              <a:gd name="connsiteY6" fmla="*/ 157163 h 400050"/>
              <a:gd name="connsiteX7" fmla="*/ 26048 w 154635"/>
              <a:gd name="connsiteY7" fmla="*/ 200025 h 400050"/>
              <a:gd name="connsiteX8" fmla="*/ 111773 w 154635"/>
              <a:gd name="connsiteY8" fmla="*/ 214313 h 400050"/>
              <a:gd name="connsiteX9" fmla="*/ 97485 w 154635"/>
              <a:gd name="connsiteY9" fmla="*/ 271463 h 400050"/>
              <a:gd name="connsiteX10" fmla="*/ 68910 w 154635"/>
              <a:gd name="connsiteY10" fmla="*/ 357188 h 400050"/>
              <a:gd name="connsiteX11" fmla="*/ 68910 w 154635"/>
              <a:gd name="connsiteY1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4635" h="400050">
                <a:moveTo>
                  <a:pt x="126060" y="0"/>
                </a:moveTo>
                <a:cubicBezTo>
                  <a:pt x="111773" y="4763"/>
                  <a:pt x="97809" y="10635"/>
                  <a:pt x="83198" y="14288"/>
                </a:cubicBezTo>
                <a:cubicBezTo>
                  <a:pt x="59639" y="20178"/>
                  <a:pt x="28932" y="11403"/>
                  <a:pt x="11760" y="28575"/>
                </a:cubicBezTo>
                <a:cubicBezTo>
                  <a:pt x="1111" y="39224"/>
                  <a:pt x="15399" y="60789"/>
                  <a:pt x="26048" y="71438"/>
                </a:cubicBezTo>
                <a:cubicBezTo>
                  <a:pt x="55625" y="101015"/>
                  <a:pt x="118516" y="107076"/>
                  <a:pt x="154635" y="114300"/>
                </a:cubicBezTo>
                <a:cubicBezTo>
                  <a:pt x="135585" y="123825"/>
                  <a:pt x="117885" y="136755"/>
                  <a:pt x="97485" y="142875"/>
                </a:cubicBezTo>
                <a:cubicBezTo>
                  <a:pt x="69738" y="151199"/>
                  <a:pt x="34381" y="139066"/>
                  <a:pt x="11760" y="157163"/>
                </a:cubicBezTo>
                <a:cubicBezTo>
                  <a:pt x="0" y="166571"/>
                  <a:pt x="12972" y="192553"/>
                  <a:pt x="26048" y="200025"/>
                </a:cubicBezTo>
                <a:cubicBezTo>
                  <a:pt x="51200" y="214398"/>
                  <a:pt x="83198" y="209550"/>
                  <a:pt x="111773" y="214313"/>
                </a:cubicBezTo>
                <a:cubicBezTo>
                  <a:pt x="107010" y="233363"/>
                  <a:pt x="103128" y="252655"/>
                  <a:pt x="97485" y="271463"/>
                </a:cubicBezTo>
                <a:cubicBezTo>
                  <a:pt x="88830" y="300313"/>
                  <a:pt x="68910" y="327067"/>
                  <a:pt x="68910" y="357188"/>
                </a:cubicBezTo>
                <a:lnTo>
                  <a:pt x="68910" y="40005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حر 46"/>
          <p:cNvSpPr/>
          <p:nvPr/>
        </p:nvSpPr>
        <p:spPr>
          <a:xfrm>
            <a:off x="1957388" y="3417922"/>
            <a:ext cx="642937" cy="153953"/>
          </a:xfrm>
          <a:custGeom>
            <a:avLst/>
            <a:gdLst>
              <a:gd name="connsiteX0" fmla="*/ 642937 w 642937"/>
              <a:gd name="connsiteY0" fmla="*/ 96803 h 153953"/>
              <a:gd name="connsiteX1" fmla="*/ 571500 w 642937"/>
              <a:gd name="connsiteY1" fmla="*/ 25366 h 153953"/>
              <a:gd name="connsiteX2" fmla="*/ 528637 w 642937"/>
              <a:gd name="connsiteY2" fmla="*/ 82516 h 153953"/>
              <a:gd name="connsiteX3" fmla="*/ 485775 w 642937"/>
              <a:gd name="connsiteY3" fmla="*/ 96803 h 153953"/>
              <a:gd name="connsiteX4" fmla="*/ 442912 w 642937"/>
              <a:gd name="connsiteY4" fmla="*/ 11078 h 153953"/>
              <a:gd name="connsiteX5" fmla="*/ 414337 w 642937"/>
              <a:gd name="connsiteY5" fmla="*/ 96803 h 153953"/>
              <a:gd name="connsiteX6" fmla="*/ 371475 w 642937"/>
              <a:gd name="connsiteY6" fmla="*/ 82516 h 153953"/>
              <a:gd name="connsiteX7" fmla="*/ 357187 w 642937"/>
              <a:gd name="connsiteY7" fmla="*/ 39653 h 153953"/>
              <a:gd name="connsiteX8" fmla="*/ 271462 w 642937"/>
              <a:gd name="connsiteY8" fmla="*/ 125378 h 153953"/>
              <a:gd name="connsiteX9" fmla="*/ 228600 w 642937"/>
              <a:gd name="connsiteY9" fmla="*/ 153953 h 153953"/>
              <a:gd name="connsiteX10" fmla="*/ 157162 w 642937"/>
              <a:gd name="connsiteY10" fmla="*/ 82516 h 153953"/>
              <a:gd name="connsiteX11" fmla="*/ 114300 w 642937"/>
              <a:gd name="connsiteY11" fmla="*/ 96803 h 153953"/>
              <a:gd name="connsiteX12" fmla="*/ 0 w 642937"/>
              <a:gd name="connsiteY12" fmla="*/ 96803 h 15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2937" h="153953">
                <a:moveTo>
                  <a:pt x="642937" y="96803"/>
                </a:moveTo>
                <a:cubicBezTo>
                  <a:pt x="636010" y="86412"/>
                  <a:pt x="597476" y="16707"/>
                  <a:pt x="571500" y="25366"/>
                </a:cubicBezTo>
                <a:cubicBezTo>
                  <a:pt x="548909" y="32896"/>
                  <a:pt x="546930" y="67272"/>
                  <a:pt x="528637" y="82516"/>
                </a:cubicBezTo>
                <a:cubicBezTo>
                  <a:pt x="517067" y="92157"/>
                  <a:pt x="500062" y="92041"/>
                  <a:pt x="485775" y="96803"/>
                </a:cubicBezTo>
                <a:cubicBezTo>
                  <a:pt x="485490" y="95949"/>
                  <a:pt x="457683" y="0"/>
                  <a:pt x="442912" y="11078"/>
                </a:cubicBezTo>
                <a:cubicBezTo>
                  <a:pt x="418815" y="29150"/>
                  <a:pt x="414337" y="96803"/>
                  <a:pt x="414337" y="96803"/>
                </a:cubicBezTo>
                <a:cubicBezTo>
                  <a:pt x="400050" y="92041"/>
                  <a:pt x="382124" y="93165"/>
                  <a:pt x="371475" y="82516"/>
                </a:cubicBezTo>
                <a:cubicBezTo>
                  <a:pt x="360826" y="71867"/>
                  <a:pt x="371030" y="33720"/>
                  <a:pt x="357187" y="39653"/>
                </a:cubicBezTo>
                <a:cubicBezTo>
                  <a:pt x="320043" y="55572"/>
                  <a:pt x="305086" y="102962"/>
                  <a:pt x="271462" y="125378"/>
                </a:cubicBezTo>
                <a:lnTo>
                  <a:pt x="228600" y="153953"/>
                </a:lnTo>
                <a:cubicBezTo>
                  <a:pt x="211931" y="128949"/>
                  <a:pt x="192881" y="88469"/>
                  <a:pt x="157162" y="82516"/>
                </a:cubicBezTo>
                <a:cubicBezTo>
                  <a:pt x="142307" y="80040"/>
                  <a:pt x="129298" y="95440"/>
                  <a:pt x="114300" y="96803"/>
                </a:cubicBezTo>
                <a:cubicBezTo>
                  <a:pt x="76356" y="100252"/>
                  <a:pt x="38100" y="96803"/>
                  <a:pt x="0" y="9680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9" name="رابط مستقيم 48"/>
          <p:cNvCxnSpPr/>
          <p:nvPr/>
        </p:nvCxnSpPr>
        <p:spPr>
          <a:xfrm rot="5400000">
            <a:off x="2143108" y="164305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2500298" y="1643050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 rot="5400000">
            <a:off x="4286248" y="3500438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857620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>
            <a:off x="1500166" y="4357694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>
            <a:off x="3143240" y="435769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5400000">
            <a:off x="4500562" y="471488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 rot="5400000">
            <a:off x="4607719" y="553642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5400000">
            <a:off x="1214414" y="464344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5400000">
            <a:off x="1285852" y="55721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>
            <a:off x="1500166" y="5786454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2571736" y="578645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>
            <a:off x="1500166" y="4357694"/>
            <a:ext cx="714380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>
            <a:off x="2500298" y="4929198"/>
            <a:ext cx="121444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>
            <a:off x="4143372" y="5500702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rot="10800000" flipV="1">
            <a:off x="4143372" y="4357694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/>
          <p:nvPr/>
        </p:nvCxnSpPr>
        <p:spPr>
          <a:xfrm rot="5400000">
            <a:off x="3143240" y="4929198"/>
            <a:ext cx="42862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رابط مستقيم 83"/>
          <p:cNvCxnSpPr/>
          <p:nvPr/>
        </p:nvCxnSpPr>
        <p:spPr>
          <a:xfrm rot="5400000">
            <a:off x="2928926" y="55721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شكل حر 85"/>
          <p:cNvSpPr/>
          <p:nvPr/>
        </p:nvSpPr>
        <p:spPr>
          <a:xfrm>
            <a:off x="2500313" y="4271963"/>
            <a:ext cx="685800" cy="141450"/>
          </a:xfrm>
          <a:custGeom>
            <a:avLst/>
            <a:gdLst>
              <a:gd name="connsiteX0" fmla="*/ 0 w 685800"/>
              <a:gd name="connsiteY0" fmla="*/ 85725 h 141450"/>
              <a:gd name="connsiteX1" fmla="*/ 71437 w 685800"/>
              <a:gd name="connsiteY1" fmla="*/ 14287 h 141450"/>
              <a:gd name="connsiteX2" fmla="*/ 142875 w 685800"/>
              <a:gd name="connsiteY2" fmla="*/ 100012 h 141450"/>
              <a:gd name="connsiteX3" fmla="*/ 214312 w 685800"/>
              <a:gd name="connsiteY3" fmla="*/ 28575 h 141450"/>
              <a:gd name="connsiteX4" fmla="*/ 257175 w 685800"/>
              <a:gd name="connsiteY4" fmla="*/ 0 h 141450"/>
              <a:gd name="connsiteX5" fmla="*/ 271462 w 685800"/>
              <a:gd name="connsiteY5" fmla="*/ 71437 h 141450"/>
              <a:gd name="connsiteX6" fmla="*/ 371475 w 685800"/>
              <a:gd name="connsiteY6" fmla="*/ 14287 h 141450"/>
              <a:gd name="connsiteX7" fmla="*/ 414337 w 685800"/>
              <a:gd name="connsiteY7" fmla="*/ 42862 h 141450"/>
              <a:gd name="connsiteX8" fmla="*/ 471487 w 685800"/>
              <a:gd name="connsiteY8" fmla="*/ 114300 h 141450"/>
              <a:gd name="connsiteX9" fmla="*/ 514350 w 685800"/>
              <a:gd name="connsiteY9" fmla="*/ 85725 h 141450"/>
              <a:gd name="connsiteX10" fmla="*/ 642937 w 685800"/>
              <a:gd name="connsiteY10" fmla="*/ 100012 h 141450"/>
              <a:gd name="connsiteX11" fmla="*/ 685800 w 685800"/>
              <a:gd name="connsiteY11" fmla="*/ 100012 h 1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" h="141450">
                <a:moveTo>
                  <a:pt x="0" y="85725"/>
                </a:moveTo>
                <a:cubicBezTo>
                  <a:pt x="4762" y="78582"/>
                  <a:pt x="47625" y="2381"/>
                  <a:pt x="71437" y="14287"/>
                </a:cubicBezTo>
                <a:cubicBezTo>
                  <a:pt x="104706" y="30922"/>
                  <a:pt x="119062" y="71437"/>
                  <a:pt x="142875" y="100012"/>
                </a:cubicBezTo>
                <a:cubicBezTo>
                  <a:pt x="257178" y="23809"/>
                  <a:pt x="119059" y="123827"/>
                  <a:pt x="214312" y="28575"/>
                </a:cubicBezTo>
                <a:cubicBezTo>
                  <a:pt x="226454" y="16433"/>
                  <a:pt x="242887" y="9525"/>
                  <a:pt x="257175" y="0"/>
                </a:cubicBezTo>
                <a:cubicBezTo>
                  <a:pt x="261937" y="23812"/>
                  <a:pt x="251257" y="57967"/>
                  <a:pt x="271462" y="71437"/>
                </a:cubicBezTo>
                <a:cubicBezTo>
                  <a:pt x="324428" y="106748"/>
                  <a:pt x="354398" y="39903"/>
                  <a:pt x="371475" y="14287"/>
                </a:cubicBezTo>
                <a:cubicBezTo>
                  <a:pt x="385762" y="23812"/>
                  <a:pt x="403610" y="29453"/>
                  <a:pt x="414337" y="42862"/>
                </a:cubicBezTo>
                <a:cubicBezTo>
                  <a:pt x="493207" y="141450"/>
                  <a:pt x="348652" y="32409"/>
                  <a:pt x="471487" y="114300"/>
                </a:cubicBezTo>
                <a:cubicBezTo>
                  <a:pt x="485775" y="104775"/>
                  <a:pt x="497238" y="87151"/>
                  <a:pt x="514350" y="85725"/>
                </a:cubicBezTo>
                <a:cubicBezTo>
                  <a:pt x="557327" y="82143"/>
                  <a:pt x="599960" y="96431"/>
                  <a:pt x="642937" y="100012"/>
                </a:cubicBezTo>
                <a:cubicBezTo>
                  <a:pt x="657175" y="101198"/>
                  <a:pt x="671512" y="100012"/>
                  <a:pt x="685800" y="1000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7" name="شكل حر 86"/>
          <p:cNvSpPr/>
          <p:nvPr/>
        </p:nvSpPr>
        <p:spPr>
          <a:xfrm>
            <a:off x="4157663" y="465772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8" name="شكل حر 87"/>
          <p:cNvSpPr/>
          <p:nvPr/>
        </p:nvSpPr>
        <p:spPr>
          <a:xfrm>
            <a:off x="3557588" y="4629150"/>
            <a:ext cx="628650" cy="302168"/>
          </a:xfrm>
          <a:custGeom>
            <a:avLst/>
            <a:gdLst>
              <a:gd name="connsiteX0" fmla="*/ 628650 w 628650"/>
              <a:gd name="connsiteY0" fmla="*/ 28575 h 302168"/>
              <a:gd name="connsiteX1" fmla="*/ 500062 w 628650"/>
              <a:gd name="connsiteY1" fmla="*/ 14288 h 302168"/>
              <a:gd name="connsiteX2" fmla="*/ 457200 w 628650"/>
              <a:gd name="connsiteY2" fmla="*/ 0 h 302168"/>
              <a:gd name="connsiteX3" fmla="*/ 414337 w 628650"/>
              <a:gd name="connsiteY3" fmla="*/ 14288 h 302168"/>
              <a:gd name="connsiteX4" fmla="*/ 400050 w 628650"/>
              <a:gd name="connsiteY4" fmla="*/ 57150 h 302168"/>
              <a:gd name="connsiteX5" fmla="*/ 385762 w 628650"/>
              <a:gd name="connsiteY5" fmla="*/ 171450 h 302168"/>
              <a:gd name="connsiteX6" fmla="*/ 242887 w 628650"/>
              <a:gd name="connsiteY6" fmla="*/ 128588 h 302168"/>
              <a:gd name="connsiteX7" fmla="*/ 214312 w 628650"/>
              <a:gd name="connsiteY7" fmla="*/ 214313 h 302168"/>
              <a:gd name="connsiteX8" fmla="*/ 142875 w 628650"/>
              <a:gd name="connsiteY8" fmla="*/ 300038 h 302168"/>
              <a:gd name="connsiteX9" fmla="*/ 14287 w 628650"/>
              <a:gd name="connsiteY9" fmla="*/ 300038 h 302168"/>
              <a:gd name="connsiteX10" fmla="*/ 0 w 628650"/>
              <a:gd name="connsiteY10" fmla="*/ 300038 h 302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8650" h="302168">
                <a:moveTo>
                  <a:pt x="628650" y="28575"/>
                </a:moveTo>
                <a:cubicBezTo>
                  <a:pt x="557212" y="52388"/>
                  <a:pt x="600074" y="47626"/>
                  <a:pt x="500062" y="14288"/>
                </a:cubicBezTo>
                <a:lnTo>
                  <a:pt x="457200" y="0"/>
                </a:lnTo>
                <a:cubicBezTo>
                  <a:pt x="442912" y="4763"/>
                  <a:pt x="424986" y="3639"/>
                  <a:pt x="414337" y="14288"/>
                </a:cubicBezTo>
                <a:cubicBezTo>
                  <a:pt x="403688" y="24937"/>
                  <a:pt x="402744" y="42333"/>
                  <a:pt x="400050" y="57150"/>
                </a:cubicBezTo>
                <a:cubicBezTo>
                  <a:pt x="393181" y="94927"/>
                  <a:pt x="390525" y="133350"/>
                  <a:pt x="385762" y="171450"/>
                </a:cubicBezTo>
                <a:cubicBezTo>
                  <a:pt x="283699" y="103408"/>
                  <a:pt x="333354" y="105970"/>
                  <a:pt x="242887" y="128588"/>
                </a:cubicBezTo>
                <a:cubicBezTo>
                  <a:pt x="233362" y="157163"/>
                  <a:pt x="235611" y="193014"/>
                  <a:pt x="214312" y="214313"/>
                </a:cubicBezTo>
                <a:cubicBezTo>
                  <a:pt x="159308" y="269317"/>
                  <a:pt x="182658" y="240363"/>
                  <a:pt x="142875" y="300038"/>
                </a:cubicBezTo>
                <a:cubicBezTo>
                  <a:pt x="17031" y="258090"/>
                  <a:pt x="95796" y="259283"/>
                  <a:pt x="14287" y="300038"/>
                </a:cubicBezTo>
                <a:cubicBezTo>
                  <a:pt x="10027" y="302168"/>
                  <a:pt x="4762" y="300038"/>
                  <a:pt x="0" y="30003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9" name="شكل حر 88"/>
          <p:cNvSpPr/>
          <p:nvPr/>
        </p:nvSpPr>
        <p:spPr>
          <a:xfrm>
            <a:off x="3685695" y="5414963"/>
            <a:ext cx="443393" cy="171145"/>
          </a:xfrm>
          <a:custGeom>
            <a:avLst/>
            <a:gdLst>
              <a:gd name="connsiteX0" fmla="*/ 29055 w 443393"/>
              <a:gd name="connsiteY0" fmla="*/ 14287 h 171145"/>
              <a:gd name="connsiteX1" fmla="*/ 14768 w 443393"/>
              <a:gd name="connsiteY1" fmla="*/ 57150 h 171145"/>
              <a:gd name="connsiteX2" fmla="*/ 100493 w 443393"/>
              <a:gd name="connsiteY2" fmla="*/ 0 h 171145"/>
              <a:gd name="connsiteX3" fmla="*/ 129068 w 443393"/>
              <a:gd name="connsiteY3" fmla="*/ 57150 h 171145"/>
              <a:gd name="connsiteX4" fmla="*/ 257655 w 443393"/>
              <a:gd name="connsiteY4" fmla="*/ 71437 h 171145"/>
              <a:gd name="connsiteX5" fmla="*/ 243368 w 443393"/>
              <a:gd name="connsiteY5" fmla="*/ 157162 h 171145"/>
              <a:gd name="connsiteX6" fmla="*/ 286230 w 443393"/>
              <a:gd name="connsiteY6" fmla="*/ 142875 h 171145"/>
              <a:gd name="connsiteX7" fmla="*/ 400530 w 443393"/>
              <a:gd name="connsiteY7" fmla="*/ 114300 h 171145"/>
              <a:gd name="connsiteX8" fmla="*/ 443393 w 443393"/>
              <a:gd name="connsiteY8" fmla="*/ 100012 h 171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93" h="171145">
                <a:moveTo>
                  <a:pt x="29055" y="14287"/>
                </a:moveTo>
                <a:cubicBezTo>
                  <a:pt x="24293" y="28575"/>
                  <a:pt x="0" y="60103"/>
                  <a:pt x="14768" y="57150"/>
                </a:cubicBezTo>
                <a:cubicBezTo>
                  <a:pt x="48444" y="50415"/>
                  <a:pt x="100493" y="0"/>
                  <a:pt x="100493" y="0"/>
                </a:cubicBezTo>
                <a:cubicBezTo>
                  <a:pt x="110018" y="19050"/>
                  <a:pt x="109679" y="48337"/>
                  <a:pt x="129068" y="57150"/>
                </a:cubicBezTo>
                <a:cubicBezTo>
                  <a:pt x="168329" y="74996"/>
                  <a:pt x="225199" y="43038"/>
                  <a:pt x="257655" y="71437"/>
                </a:cubicBezTo>
                <a:cubicBezTo>
                  <a:pt x="279457" y="90513"/>
                  <a:pt x="232609" y="130265"/>
                  <a:pt x="243368" y="157162"/>
                </a:cubicBezTo>
                <a:cubicBezTo>
                  <a:pt x="248961" y="171145"/>
                  <a:pt x="271701" y="146838"/>
                  <a:pt x="286230" y="142875"/>
                </a:cubicBezTo>
                <a:cubicBezTo>
                  <a:pt x="324119" y="132542"/>
                  <a:pt x="363273" y="126719"/>
                  <a:pt x="400530" y="114300"/>
                </a:cubicBezTo>
                <a:lnTo>
                  <a:pt x="443393" y="10001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0" name="شكل حر 89"/>
          <p:cNvSpPr/>
          <p:nvPr/>
        </p:nvSpPr>
        <p:spPr>
          <a:xfrm>
            <a:off x="1379679" y="4929188"/>
            <a:ext cx="213244" cy="489738"/>
          </a:xfrm>
          <a:custGeom>
            <a:avLst/>
            <a:gdLst>
              <a:gd name="connsiteX0" fmla="*/ 120509 w 213244"/>
              <a:gd name="connsiteY0" fmla="*/ 0 h 489738"/>
              <a:gd name="connsiteX1" fmla="*/ 77646 w 213244"/>
              <a:gd name="connsiteY1" fmla="*/ 28575 h 489738"/>
              <a:gd name="connsiteX2" fmla="*/ 6209 w 213244"/>
              <a:gd name="connsiteY2" fmla="*/ 57150 h 489738"/>
              <a:gd name="connsiteX3" fmla="*/ 63359 w 213244"/>
              <a:gd name="connsiteY3" fmla="*/ 71437 h 489738"/>
              <a:gd name="connsiteX4" fmla="*/ 191946 w 213244"/>
              <a:gd name="connsiteY4" fmla="*/ 85725 h 489738"/>
              <a:gd name="connsiteX5" fmla="*/ 106221 w 213244"/>
              <a:gd name="connsiteY5" fmla="*/ 142875 h 489738"/>
              <a:gd name="connsiteX6" fmla="*/ 63359 w 213244"/>
              <a:gd name="connsiteY6" fmla="*/ 157162 h 489738"/>
              <a:gd name="connsiteX7" fmla="*/ 120509 w 213244"/>
              <a:gd name="connsiteY7" fmla="*/ 185737 h 489738"/>
              <a:gd name="connsiteX8" fmla="*/ 163371 w 213244"/>
              <a:gd name="connsiteY8" fmla="*/ 200025 h 489738"/>
              <a:gd name="connsiteX9" fmla="*/ 63359 w 213244"/>
              <a:gd name="connsiteY9" fmla="*/ 257175 h 489738"/>
              <a:gd name="connsiteX10" fmla="*/ 34784 w 213244"/>
              <a:gd name="connsiteY10" fmla="*/ 300037 h 489738"/>
              <a:gd name="connsiteX11" fmla="*/ 120509 w 213244"/>
              <a:gd name="connsiteY11" fmla="*/ 342900 h 489738"/>
              <a:gd name="connsiteX12" fmla="*/ 91934 w 213244"/>
              <a:gd name="connsiteY12" fmla="*/ 485775 h 489738"/>
              <a:gd name="connsiteX13" fmla="*/ 77646 w 213244"/>
              <a:gd name="connsiteY13" fmla="*/ 485775 h 48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244" h="489738">
                <a:moveTo>
                  <a:pt x="120509" y="0"/>
                </a:moveTo>
                <a:cubicBezTo>
                  <a:pt x="106221" y="9525"/>
                  <a:pt x="93005" y="20896"/>
                  <a:pt x="77646" y="28575"/>
                </a:cubicBezTo>
                <a:cubicBezTo>
                  <a:pt x="54707" y="40045"/>
                  <a:pt x="14319" y="32819"/>
                  <a:pt x="6209" y="57150"/>
                </a:cubicBezTo>
                <a:cubicBezTo>
                  <a:pt x="0" y="75779"/>
                  <a:pt x="43951" y="68451"/>
                  <a:pt x="63359" y="71437"/>
                </a:cubicBezTo>
                <a:cubicBezTo>
                  <a:pt x="105984" y="77995"/>
                  <a:pt x="149084" y="80962"/>
                  <a:pt x="191946" y="85725"/>
                </a:cubicBezTo>
                <a:cubicBezTo>
                  <a:pt x="90031" y="119696"/>
                  <a:pt x="213244" y="71526"/>
                  <a:pt x="106221" y="142875"/>
                </a:cubicBezTo>
                <a:cubicBezTo>
                  <a:pt x="93690" y="151229"/>
                  <a:pt x="77646" y="152400"/>
                  <a:pt x="63359" y="157162"/>
                </a:cubicBezTo>
                <a:cubicBezTo>
                  <a:pt x="82409" y="166687"/>
                  <a:pt x="100933" y="177347"/>
                  <a:pt x="120509" y="185737"/>
                </a:cubicBezTo>
                <a:cubicBezTo>
                  <a:pt x="134352" y="191670"/>
                  <a:pt x="167024" y="185414"/>
                  <a:pt x="163371" y="200025"/>
                </a:cubicBezTo>
                <a:cubicBezTo>
                  <a:pt x="155508" y="231477"/>
                  <a:pt x="90020" y="248288"/>
                  <a:pt x="63359" y="257175"/>
                </a:cubicBezTo>
                <a:cubicBezTo>
                  <a:pt x="53834" y="271462"/>
                  <a:pt x="31417" y="283199"/>
                  <a:pt x="34784" y="300037"/>
                </a:cubicBezTo>
                <a:cubicBezTo>
                  <a:pt x="38741" y="319820"/>
                  <a:pt x="106470" y="338220"/>
                  <a:pt x="120509" y="342900"/>
                </a:cubicBezTo>
                <a:cubicBezTo>
                  <a:pt x="119300" y="351365"/>
                  <a:pt x="110068" y="458573"/>
                  <a:pt x="91934" y="485775"/>
                </a:cubicBezTo>
                <a:cubicBezTo>
                  <a:pt x="89292" y="489738"/>
                  <a:pt x="82409" y="485775"/>
                  <a:pt x="77646" y="4857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1" name="شكل حر 90"/>
          <p:cNvSpPr/>
          <p:nvPr/>
        </p:nvSpPr>
        <p:spPr>
          <a:xfrm>
            <a:off x="2177954" y="4800600"/>
            <a:ext cx="336646" cy="199613"/>
          </a:xfrm>
          <a:custGeom>
            <a:avLst/>
            <a:gdLst>
              <a:gd name="connsiteX0" fmla="*/ 8034 w 336646"/>
              <a:gd name="connsiteY0" fmla="*/ 0 h 199613"/>
              <a:gd name="connsiteX1" fmla="*/ 22321 w 336646"/>
              <a:gd name="connsiteY1" fmla="*/ 71438 h 199613"/>
              <a:gd name="connsiteX2" fmla="*/ 108046 w 336646"/>
              <a:gd name="connsiteY2" fmla="*/ 42863 h 199613"/>
              <a:gd name="connsiteX3" fmla="*/ 136621 w 336646"/>
              <a:gd name="connsiteY3" fmla="*/ 100013 h 199613"/>
              <a:gd name="connsiteX4" fmla="*/ 122334 w 336646"/>
              <a:gd name="connsiteY4" fmla="*/ 142875 h 199613"/>
              <a:gd name="connsiteX5" fmla="*/ 193771 w 336646"/>
              <a:gd name="connsiteY5" fmla="*/ 85725 h 199613"/>
              <a:gd name="connsiteX6" fmla="*/ 308071 w 336646"/>
              <a:gd name="connsiteY6" fmla="*/ 42863 h 199613"/>
              <a:gd name="connsiteX7" fmla="*/ 336646 w 336646"/>
              <a:gd name="connsiteY7" fmla="*/ 85725 h 199613"/>
              <a:gd name="connsiteX8" fmla="*/ 322359 w 336646"/>
              <a:gd name="connsiteY8" fmla="*/ 157163 h 19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6646" h="199613">
                <a:moveTo>
                  <a:pt x="8034" y="0"/>
                </a:moveTo>
                <a:cubicBezTo>
                  <a:pt x="12796" y="23813"/>
                  <a:pt x="0" y="61872"/>
                  <a:pt x="22321" y="71438"/>
                </a:cubicBezTo>
                <a:cubicBezTo>
                  <a:pt x="50006" y="83303"/>
                  <a:pt x="108046" y="42863"/>
                  <a:pt x="108046" y="42863"/>
                </a:cubicBezTo>
                <a:cubicBezTo>
                  <a:pt x="117571" y="61913"/>
                  <a:pt x="133609" y="78929"/>
                  <a:pt x="136621" y="100013"/>
                </a:cubicBezTo>
                <a:cubicBezTo>
                  <a:pt x="138751" y="114922"/>
                  <a:pt x="107724" y="146528"/>
                  <a:pt x="122334" y="142875"/>
                </a:cubicBezTo>
                <a:cubicBezTo>
                  <a:pt x="151918" y="135479"/>
                  <a:pt x="168398" y="102640"/>
                  <a:pt x="193771" y="85725"/>
                </a:cubicBezTo>
                <a:cubicBezTo>
                  <a:pt x="238599" y="55839"/>
                  <a:pt x="257811" y="55428"/>
                  <a:pt x="308071" y="42863"/>
                </a:cubicBezTo>
                <a:cubicBezTo>
                  <a:pt x="317596" y="57150"/>
                  <a:pt x="336646" y="68554"/>
                  <a:pt x="336646" y="85725"/>
                </a:cubicBezTo>
                <a:cubicBezTo>
                  <a:pt x="336646" y="147137"/>
                  <a:pt x="279906" y="199613"/>
                  <a:pt x="322359" y="15716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3" name="رابط مستقيم 92"/>
          <p:cNvCxnSpPr/>
          <p:nvPr/>
        </p:nvCxnSpPr>
        <p:spPr>
          <a:xfrm>
            <a:off x="4714876" y="5072074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رابط مستقيم 95"/>
          <p:cNvCxnSpPr/>
          <p:nvPr/>
        </p:nvCxnSpPr>
        <p:spPr>
          <a:xfrm>
            <a:off x="4500562" y="5286388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 rot="5400000">
            <a:off x="2464579" y="5822173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5400000">
            <a:off x="2107389" y="5822173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>
            <a:off x="6000760" y="171448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رابط مستقيم 103"/>
          <p:cNvCxnSpPr/>
          <p:nvPr/>
        </p:nvCxnSpPr>
        <p:spPr>
          <a:xfrm>
            <a:off x="6858016" y="1714488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/>
          <p:nvPr/>
        </p:nvCxnSpPr>
        <p:spPr>
          <a:xfrm>
            <a:off x="8358214" y="171448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رابط مستقيم 108"/>
          <p:cNvCxnSpPr/>
          <p:nvPr/>
        </p:nvCxnSpPr>
        <p:spPr>
          <a:xfrm rot="5400000">
            <a:off x="8393933" y="2035959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رابط مستقيم 110"/>
          <p:cNvCxnSpPr/>
          <p:nvPr/>
        </p:nvCxnSpPr>
        <p:spPr>
          <a:xfrm rot="5400000">
            <a:off x="8358214" y="292893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رابط مستقيم 112"/>
          <p:cNvCxnSpPr/>
          <p:nvPr/>
        </p:nvCxnSpPr>
        <p:spPr>
          <a:xfrm rot="10800000">
            <a:off x="7358082" y="3286124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رابط مستقيم 114"/>
          <p:cNvCxnSpPr/>
          <p:nvPr/>
        </p:nvCxnSpPr>
        <p:spPr>
          <a:xfrm rot="10800000">
            <a:off x="6072198" y="3286124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/>
          <p:nvPr/>
        </p:nvCxnSpPr>
        <p:spPr>
          <a:xfrm rot="5400000" flipH="1" flipV="1">
            <a:off x="5643570" y="285749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رابط مستقيم 118"/>
          <p:cNvCxnSpPr/>
          <p:nvPr/>
        </p:nvCxnSpPr>
        <p:spPr>
          <a:xfrm rot="5400000">
            <a:off x="5822165" y="196452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رابط مستقيم 120"/>
          <p:cNvCxnSpPr/>
          <p:nvPr/>
        </p:nvCxnSpPr>
        <p:spPr>
          <a:xfrm rot="16200000" flipH="1">
            <a:off x="7215206" y="1928802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رابط مستقيم 122"/>
          <p:cNvCxnSpPr/>
          <p:nvPr/>
        </p:nvCxnSpPr>
        <p:spPr>
          <a:xfrm rot="16200000" flipH="1">
            <a:off x="7822429" y="2964653"/>
            <a:ext cx="428628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/>
          <p:nvPr/>
        </p:nvCxnSpPr>
        <p:spPr>
          <a:xfrm rot="5400000">
            <a:off x="6893735" y="1821645"/>
            <a:ext cx="642942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رابط مستقيم 126"/>
          <p:cNvCxnSpPr/>
          <p:nvPr/>
        </p:nvCxnSpPr>
        <p:spPr>
          <a:xfrm rot="5400000">
            <a:off x="6357950" y="2786058"/>
            <a:ext cx="642942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8" name="شكل حر 127"/>
          <p:cNvSpPr/>
          <p:nvPr/>
        </p:nvSpPr>
        <p:spPr>
          <a:xfrm>
            <a:off x="6415088" y="1614488"/>
            <a:ext cx="457200" cy="131004"/>
          </a:xfrm>
          <a:custGeom>
            <a:avLst/>
            <a:gdLst>
              <a:gd name="connsiteX0" fmla="*/ 0 w 457200"/>
              <a:gd name="connsiteY0" fmla="*/ 100012 h 131004"/>
              <a:gd name="connsiteX1" fmla="*/ 71437 w 457200"/>
              <a:gd name="connsiteY1" fmla="*/ 28575 h 131004"/>
              <a:gd name="connsiteX2" fmla="*/ 157162 w 457200"/>
              <a:gd name="connsiteY2" fmla="*/ 114300 h 131004"/>
              <a:gd name="connsiteX3" fmla="*/ 200025 w 457200"/>
              <a:gd name="connsiteY3" fmla="*/ 71437 h 131004"/>
              <a:gd name="connsiteX4" fmla="*/ 228600 w 457200"/>
              <a:gd name="connsiteY4" fmla="*/ 114300 h 131004"/>
              <a:gd name="connsiteX5" fmla="*/ 314325 w 457200"/>
              <a:gd name="connsiteY5" fmla="*/ 28575 h 131004"/>
              <a:gd name="connsiteX6" fmla="*/ 271462 w 457200"/>
              <a:gd name="connsiteY6" fmla="*/ 57150 h 131004"/>
              <a:gd name="connsiteX7" fmla="*/ 314325 w 457200"/>
              <a:gd name="connsiteY7" fmla="*/ 42862 h 131004"/>
              <a:gd name="connsiteX8" fmla="*/ 357187 w 457200"/>
              <a:gd name="connsiteY8" fmla="*/ 85725 h 131004"/>
              <a:gd name="connsiteX9" fmla="*/ 400050 w 457200"/>
              <a:gd name="connsiteY9" fmla="*/ 42862 h 131004"/>
              <a:gd name="connsiteX10" fmla="*/ 442912 w 457200"/>
              <a:gd name="connsiteY10" fmla="*/ 28575 h 131004"/>
              <a:gd name="connsiteX11" fmla="*/ 457200 w 457200"/>
              <a:gd name="connsiteY11" fmla="*/ 100012 h 131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" h="131004">
                <a:moveTo>
                  <a:pt x="0" y="100012"/>
                </a:moveTo>
                <a:cubicBezTo>
                  <a:pt x="33337" y="0"/>
                  <a:pt x="0" y="4762"/>
                  <a:pt x="71437" y="28575"/>
                </a:cubicBezTo>
                <a:cubicBezTo>
                  <a:pt x="79510" y="42029"/>
                  <a:pt x="111025" y="129679"/>
                  <a:pt x="157162" y="114300"/>
                </a:cubicBezTo>
                <a:cubicBezTo>
                  <a:pt x="176331" y="107910"/>
                  <a:pt x="185737" y="85725"/>
                  <a:pt x="200025" y="71437"/>
                </a:cubicBezTo>
                <a:cubicBezTo>
                  <a:pt x="209550" y="85725"/>
                  <a:pt x="212657" y="107923"/>
                  <a:pt x="228600" y="114300"/>
                </a:cubicBezTo>
                <a:cubicBezTo>
                  <a:pt x="270359" y="131004"/>
                  <a:pt x="314325" y="39587"/>
                  <a:pt x="314325" y="28575"/>
                </a:cubicBezTo>
                <a:cubicBezTo>
                  <a:pt x="314325" y="11403"/>
                  <a:pt x="271462" y="39978"/>
                  <a:pt x="271462" y="57150"/>
                </a:cubicBezTo>
                <a:cubicBezTo>
                  <a:pt x="271462" y="72211"/>
                  <a:pt x="300037" y="47625"/>
                  <a:pt x="314325" y="42862"/>
                </a:cubicBezTo>
                <a:cubicBezTo>
                  <a:pt x="328612" y="57150"/>
                  <a:pt x="336981" y="85725"/>
                  <a:pt x="357187" y="85725"/>
                </a:cubicBezTo>
                <a:cubicBezTo>
                  <a:pt x="377393" y="85725"/>
                  <a:pt x="383238" y="54070"/>
                  <a:pt x="400050" y="42862"/>
                </a:cubicBezTo>
                <a:cubicBezTo>
                  <a:pt x="412581" y="34508"/>
                  <a:pt x="428625" y="33337"/>
                  <a:pt x="442912" y="28575"/>
                </a:cubicBezTo>
                <a:lnTo>
                  <a:pt x="457200" y="10001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9" name="شكل حر 128"/>
          <p:cNvSpPr/>
          <p:nvPr/>
        </p:nvSpPr>
        <p:spPr>
          <a:xfrm>
            <a:off x="7900988" y="1668271"/>
            <a:ext cx="471487" cy="135503"/>
          </a:xfrm>
          <a:custGeom>
            <a:avLst/>
            <a:gdLst>
              <a:gd name="connsiteX0" fmla="*/ 0 w 471487"/>
              <a:gd name="connsiteY0" fmla="*/ 60517 h 135503"/>
              <a:gd name="connsiteX1" fmla="*/ 200025 w 471487"/>
              <a:gd name="connsiteY1" fmla="*/ 60517 h 135503"/>
              <a:gd name="connsiteX2" fmla="*/ 214312 w 471487"/>
              <a:gd name="connsiteY2" fmla="*/ 3367 h 135503"/>
              <a:gd name="connsiteX3" fmla="*/ 257175 w 471487"/>
              <a:gd name="connsiteY3" fmla="*/ 3367 h 135503"/>
              <a:gd name="connsiteX4" fmla="*/ 300037 w 471487"/>
              <a:gd name="connsiteY4" fmla="*/ 31942 h 135503"/>
              <a:gd name="connsiteX5" fmla="*/ 357187 w 471487"/>
              <a:gd name="connsiteY5" fmla="*/ 117667 h 135503"/>
              <a:gd name="connsiteX6" fmla="*/ 385762 w 471487"/>
              <a:gd name="connsiteY6" fmla="*/ 31942 h 135503"/>
              <a:gd name="connsiteX7" fmla="*/ 428625 w 471487"/>
              <a:gd name="connsiteY7" fmla="*/ 74804 h 135503"/>
              <a:gd name="connsiteX8" fmla="*/ 471487 w 471487"/>
              <a:gd name="connsiteY8" fmla="*/ 89092 h 135503"/>
              <a:gd name="connsiteX9" fmla="*/ 471487 w 471487"/>
              <a:gd name="connsiteY9" fmla="*/ 31942 h 13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1487" h="135503">
                <a:moveTo>
                  <a:pt x="0" y="60517"/>
                </a:moveTo>
                <a:cubicBezTo>
                  <a:pt x="71358" y="84302"/>
                  <a:pt x="102642" y="101093"/>
                  <a:pt x="200025" y="60517"/>
                </a:cubicBezTo>
                <a:cubicBezTo>
                  <a:pt x="218151" y="52965"/>
                  <a:pt x="209550" y="22417"/>
                  <a:pt x="214312" y="3367"/>
                </a:cubicBezTo>
                <a:cubicBezTo>
                  <a:pt x="247189" y="101993"/>
                  <a:pt x="205243" y="13753"/>
                  <a:pt x="257175" y="3367"/>
                </a:cubicBezTo>
                <a:cubicBezTo>
                  <a:pt x="274013" y="0"/>
                  <a:pt x="285750" y="22417"/>
                  <a:pt x="300037" y="31942"/>
                </a:cubicBezTo>
                <a:cubicBezTo>
                  <a:pt x="302987" y="40793"/>
                  <a:pt x="327460" y="135503"/>
                  <a:pt x="357187" y="117667"/>
                </a:cubicBezTo>
                <a:cubicBezTo>
                  <a:pt x="383015" y="102170"/>
                  <a:pt x="385762" y="31942"/>
                  <a:pt x="385762" y="31942"/>
                </a:cubicBezTo>
                <a:cubicBezTo>
                  <a:pt x="400050" y="46229"/>
                  <a:pt x="411813" y="63596"/>
                  <a:pt x="428625" y="74804"/>
                </a:cubicBezTo>
                <a:cubicBezTo>
                  <a:pt x="441156" y="83158"/>
                  <a:pt x="460838" y="99741"/>
                  <a:pt x="471487" y="89092"/>
                </a:cubicBezTo>
                <a:lnTo>
                  <a:pt x="471487" y="3194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0" name="شكل حر 129"/>
          <p:cNvSpPr/>
          <p:nvPr/>
        </p:nvSpPr>
        <p:spPr>
          <a:xfrm>
            <a:off x="7647160" y="2428875"/>
            <a:ext cx="325265" cy="485775"/>
          </a:xfrm>
          <a:custGeom>
            <a:avLst/>
            <a:gdLst>
              <a:gd name="connsiteX0" fmla="*/ 68090 w 325265"/>
              <a:gd name="connsiteY0" fmla="*/ 0 h 485775"/>
              <a:gd name="connsiteX1" fmla="*/ 25228 w 325265"/>
              <a:gd name="connsiteY1" fmla="*/ 42863 h 485775"/>
              <a:gd name="connsiteX2" fmla="*/ 153815 w 325265"/>
              <a:gd name="connsiteY2" fmla="*/ 114300 h 485775"/>
              <a:gd name="connsiteX3" fmla="*/ 139528 w 325265"/>
              <a:gd name="connsiteY3" fmla="*/ 171450 h 485775"/>
              <a:gd name="connsiteX4" fmla="*/ 110953 w 325265"/>
              <a:gd name="connsiteY4" fmla="*/ 214313 h 485775"/>
              <a:gd name="connsiteX5" fmla="*/ 210965 w 325265"/>
              <a:gd name="connsiteY5" fmla="*/ 257175 h 485775"/>
              <a:gd name="connsiteX6" fmla="*/ 182390 w 325265"/>
              <a:gd name="connsiteY6" fmla="*/ 342900 h 485775"/>
              <a:gd name="connsiteX7" fmla="*/ 282403 w 325265"/>
              <a:gd name="connsiteY7" fmla="*/ 400050 h 485775"/>
              <a:gd name="connsiteX8" fmla="*/ 325265 w 325265"/>
              <a:gd name="connsiteY8" fmla="*/ 414338 h 485775"/>
              <a:gd name="connsiteX9" fmla="*/ 296690 w 325265"/>
              <a:gd name="connsiteY9" fmla="*/ 485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5265" h="485775">
                <a:moveTo>
                  <a:pt x="68090" y="0"/>
                </a:moveTo>
                <a:cubicBezTo>
                  <a:pt x="53803" y="14288"/>
                  <a:pt x="30779" y="23435"/>
                  <a:pt x="25228" y="42863"/>
                </a:cubicBezTo>
                <a:cubicBezTo>
                  <a:pt x="0" y="131160"/>
                  <a:pt x="115506" y="109512"/>
                  <a:pt x="153815" y="114300"/>
                </a:cubicBezTo>
                <a:cubicBezTo>
                  <a:pt x="149053" y="133350"/>
                  <a:pt x="147263" y="153401"/>
                  <a:pt x="139528" y="171450"/>
                </a:cubicBezTo>
                <a:cubicBezTo>
                  <a:pt x="132764" y="187233"/>
                  <a:pt x="104576" y="198370"/>
                  <a:pt x="110953" y="214313"/>
                </a:cubicBezTo>
                <a:cubicBezTo>
                  <a:pt x="116386" y="227894"/>
                  <a:pt x="193991" y="251517"/>
                  <a:pt x="210965" y="257175"/>
                </a:cubicBezTo>
                <a:cubicBezTo>
                  <a:pt x="201440" y="285750"/>
                  <a:pt x="157328" y="326192"/>
                  <a:pt x="182390" y="342900"/>
                </a:cubicBezTo>
                <a:cubicBezTo>
                  <a:pt x="225438" y="371598"/>
                  <a:pt x="231646" y="378297"/>
                  <a:pt x="282403" y="400050"/>
                </a:cubicBezTo>
                <a:cubicBezTo>
                  <a:pt x="296246" y="405983"/>
                  <a:pt x="310978" y="409575"/>
                  <a:pt x="325265" y="414338"/>
                </a:cubicBezTo>
                <a:cubicBezTo>
                  <a:pt x="307610" y="467303"/>
                  <a:pt x="317713" y="443730"/>
                  <a:pt x="296690" y="4857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1" name="شكل حر 130"/>
          <p:cNvSpPr/>
          <p:nvPr/>
        </p:nvSpPr>
        <p:spPr>
          <a:xfrm>
            <a:off x="6823832" y="2328863"/>
            <a:ext cx="205618" cy="342900"/>
          </a:xfrm>
          <a:custGeom>
            <a:avLst/>
            <a:gdLst>
              <a:gd name="connsiteX0" fmla="*/ 177043 w 205618"/>
              <a:gd name="connsiteY0" fmla="*/ 0 h 342900"/>
              <a:gd name="connsiteX1" fmla="*/ 134181 w 205618"/>
              <a:gd name="connsiteY1" fmla="*/ 14287 h 342900"/>
              <a:gd name="connsiteX2" fmla="*/ 77031 w 205618"/>
              <a:gd name="connsiteY2" fmla="*/ 28575 h 342900"/>
              <a:gd name="connsiteX3" fmla="*/ 119893 w 205618"/>
              <a:gd name="connsiteY3" fmla="*/ 71437 h 342900"/>
              <a:gd name="connsiteX4" fmla="*/ 205618 w 205618"/>
              <a:gd name="connsiteY4" fmla="*/ 100012 h 342900"/>
              <a:gd name="connsiteX5" fmla="*/ 62743 w 205618"/>
              <a:gd name="connsiteY5" fmla="*/ 114300 h 342900"/>
              <a:gd name="connsiteX6" fmla="*/ 77031 w 205618"/>
              <a:gd name="connsiteY6" fmla="*/ 157162 h 342900"/>
              <a:gd name="connsiteX7" fmla="*/ 119893 w 205618"/>
              <a:gd name="connsiteY7" fmla="*/ 171450 h 342900"/>
              <a:gd name="connsiteX8" fmla="*/ 19881 w 205618"/>
              <a:gd name="connsiteY8" fmla="*/ 185737 h 342900"/>
              <a:gd name="connsiteX9" fmla="*/ 5593 w 205618"/>
              <a:gd name="connsiteY9" fmla="*/ 228600 h 342900"/>
              <a:gd name="connsiteX10" fmla="*/ 48456 w 205618"/>
              <a:gd name="connsiteY10" fmla="*/ 257175 h 342900"/>
              <a:gd name="connsiteX11" fmla="*/ 19881 w 205618"/>
              <a:gd name="connsiteY11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5618" h="342900">
                <a:moveTo>
                  <a:pt x="177043" y="0"/>
                </a:moveTo>
                <a:cubicBezTo>
                  <a:pt x="162756" y="4762"/>
                  <a:pt x="148662" y="10150"/>
                  <a:pt x="134181" y="14287"/>
                </a:cubicBezTo>
                <a:cubicBezTo>
                  <a:pt x="115300" y="19682"/>
                  <a:pt x="81794" y="9525"/>
                  <a:pt x="77031" y="28575"/>
                </a:cubicBezTo>
                <a:cubicBezTo>
                  <a:pt x="72130" y="48177"/>
                  <a:pt x="102230" y="61624"/>
                  <a:pt x="119893" y="71437"/>
                </a:cubicBezTo>
                <a:cubicBezTo>
                  <a:pt x="146223" y="86065"/>
                  <a:pt x="205618" y="100012"/>
                  <a:pt x="205618" y="100012"/>
                </a:cubicBezTo>
                <a:cubicBezTo>
                  <a:pt x="157993" y="104775"/>
                  <a:pt x="106480" y="94861"/>
                  <a:pt x="62743" y="114300"/>
                </a:cubicBezTo>
                <a:cubicBezTo>
                  <a:pt x="48981" y="120417"/>
                  <a:pt x="66382" y="146513"/>
                  <a:pt x="77031" y="157162"/>
                </a:cubicBezTo>
                <a:cubicBezTo>
                  <a:pt x="87680" y="167811"/>
                  <a:pt x="105606" y="166687"/>
                  <a:pt x="119893" y="171450"/>
                </a:cubicBezTo>
                <a:cubicBezTo>
                  <a:pt x="86556" y="176212"/>
                  <a:pt x="50002" y="170677"/>
                  <a:pt x="19881" y="185737"/>
                </a:cubicBezTo>
                <a:cubicBezTo>
                  <a:pt x="6410" y="192472"/>
                  <a:pt x="0" y="214617"/>
                  <a:pt x="5593" y="228600"/>
                </a:cubicBezTo>
                <a:cubicBezTo>
                  <a:pt x="11970" y="244543"/>
                  <a:pt x="34168" y="247650"/>
                  <a:pt x="48456" y="257175"/>
                </a:cubicBezTo>
                <a:lnTo>
                  <a:pt x="19881" y="34290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3" name="رابط مستقيم 132"/>
          <p:cNvCxnSpPr/>
          <p:nvPr/>
        </p:nvCxnSpPr>
        <p:spPr>
          <a:xfrm rot="10800000">
            <a:off x="8572528" y="2357430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رابط مستقيم 134"/>
          <p:cNvCxnSpPr/>
          <p:nvPr/>
        </p:nvCxnSpPr>
        <p:spPr>
          <a:xfrm rot="10800000">
            <a:off x="8501090" y="257174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رابط مستقيم 136"/>
          <p:cNvCxnSpPr/>
          <p:nvPr/>
        </p:nvCxnSpPr>
        <p:spPr>
          <a:xfrm rot="5400000">
            <a:off x="7216000" y="3285330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رابط مستقيم 138"/>
          <p:cNvCxnSpPr/>
          <p:nvPr/>
        </p:nvCxnSpPr>
        <p:spPr>
          <a:xfrm rot="5400000">
            <a:off x="6929454" y="328612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رابط مستقيم 140"/>
          <p:cNvCxnSpPr/>
          <p:nvPr/>
        </p:nvCxnSpPr>
        <p:spPr>
          <a:xfrm rot="10800000">
            <a:off x="5929322" y="2428868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رابط مستقيم 142"/>
          <p:cNvCxnSpPr/>
          <p:nvPr/>
        </p:nvCxnSpPr>
        <p:spPr>
          <a:xfrm rot="10800000">
            <a:off x="5857884" y="221455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سهم إلى اليسار 78">
            <a:hlinkClick r:id="" action="ppaction://noaction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" name="سهم إلى اليمين 80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44" y="0"/>
            <a:ext cx="572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واجب:جد البيان المرفق للدوائر الالكترونية الاتية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128" grpId="0" animBg="1"/>
      <p:bldP spid="129" grpId="0" animBg="1"/>
      <p:bldP spid="130" grpId="0" animBg="1"/>
      <p:bldP spid="1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707" y="136478"/>
            <a:ext cx="5746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التماثل (التشاكل التقابلي)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7860" y="136478"/>
            <a:ext cx="1802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Isomorphism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368491" y="791570"/>
            <a:ext cx="85980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يقال ان البيانين </a:t>
            </a:r>
            <a:r>
              <a:rPr lang="en-US" dirty="0"/>
              <a:t>G1(V1,E1), G2(V2,E2) </a:t>
            </a:r>
            <a:r>
              <a:rPr lang="ar-IQ" dirty="0"/>
              <a:t>متماثلين اذا وفقط اذا وجد تقابل (متباين وشامل ) بين مجموعة رؤوس البيان الاول مع مجموعة رؤوس البيان الثاني </a:t>
            </a:r>
            <a:endParaRPr lang="ar-IQ" dirty="0" smtClean="0"/>
          </a:p>
          <a:p>
            <a:r>
              <a:rPr lang="ar-IQ" dirty="0" smtClean="0"/>
              <a:t>وكذالك يوجد تقابل بين مجموعة حافات البيان الاول مع مجموعة حافات البيان الثاني بحيث كل راسين متجاورين تكون صورتهما متجاورين ايضا                         </a:t>
            </a:r>
            <a:r>
              <a:rPr lang="en-US" dirty="0" smtClean="0"/>
              <a:t>U1</a:t>
            </a:r>
            <a:endParaRPr lang="ar-IQ" dirty="0" smtClean="0"/>
          </a:p>
          <a:p>
            <a:r>
              <a:rPr lang="ar-IQ" dirty="0" smtClean="0"/>
              <a:t>                                        </a:t>
            </a:r>
            <a:r>
              <a:rPr lang="en-US" dirty="0" smtClean="0"/>
              <a:t>V2</a:t>
            </a:r>
            <a:endParaRPr lang="ar-IQ" dirty="0"/>
          </a:p>
          <a:p>
            <a:r>
              <a:rPr lang="en-US" dirty="0" smtClean="0"/>
              <a:t>       </a:t>
            </a:r>
            <a:r>
              <a:rPr lang="ar-IQ" dirty="0" smtClean="0"/>
              <a:t>                                                                                 </a:t>
            </a:r>
            <a:r>
              <a:rPr lang="en-US" dirty="0" smtClean="0"/>
              <a:t>w2</a:t>
            </a:r>
            <a:r>
              <a:rPr lang="ar-IQ" dirty="0" smtClean="0"/>
              <a:t>          </a:t>
            </a:r>
            <a:r>
              <a:rPr lang="en-US" dirty="0" smtClean="0"/>
              <a:t>w1 </a:t>
            </a:r>
            <a:endParaRPr lang="ar-IQ" dirty="0" smtClean="0"/>
          </a:p>
          <a:p>
            <a:r>
              <a:rPr lang="en-US" dirty="0" smtClean="0"/>
              <a:t>              </a:t>
            </a:r>
            <a:r>
              <a:rPr lang="ar-IQ" dirty="0" smtClean="0"/>
              <a:t>                              </a:t>
            </a:r>
            <a:r>
              <a:rPr lang="en-US" dirty="0" smtClean="0"/>
              <a:t>e3</a:t>
            </a:r>
            <a:r>
              <a:rPr lang="ar-IQ" dirty="0" smtClean="0"/>
              <a:t>       </a:t>
            </a:r>
            <a:r>
              <a:rPr lang="en-US" dirty="0" smtClean="0"/>
              <a:t>e2</a:t>
            </a:r>
            <a:endParaRPr lang="ar-IQ" dirty="0"/>
          </a:p>
          <a:p>
            <a:r>
              <a:rPr lang="en-US" dirty="0" smtClean="0"/>
              <a:t>    </a:t>
            </a:r>
            <a:r>
              <a:rPr lang="ar-IQ" dirty="0" smtClean="0"/>
              <a:t>                         </a:t>
            </a:r>
            <a:r>
              <a:rPr lang="en-US" dirty="0" smtClean="0"/>
              <a:t>V3</a:t>
            </a:r>
            <a:r>
              <a:rPr lang="ar-IQ" dirty="0" smtClean="0"/>
              <a:t>                         </a:t>
            </a:r>
            <a:r>
              <a:rPr lang="en-US" dirty="0" smtClean="0"/>
              <a:t>e1</a:t>
            </a:r>
            <a:r>
              <a:rPr lang="ar-IQ" dirty="0" smtClean="0"/>
              <a:t>      </a:t>
            </a:r>
            <a:r>
              <a:rPr lang="en-US" dirty="0" smtClean="0"/>
              <a:t>V1</a:t>
            </a:r>
            <a:endParaRPr lang="ar-IQ" dirty="0" smtClean="0"/>
          </a:p>
          <a:p>
            <a:r>
              <a:rPr lang="en-US" dirty="0" smtClean="0"/>
              <a:t>                    </a:t>
            </a:r>
            <a:r>
              <a:rPr lang="ar-IQ" dirty="0" smtClean="0"/>
              <a:t>                                                                </a:t>
            </a:r>
            <a:r>
              <a:rPr lang="en-US" dirty="0" smtClean="0"/>
              <a:t>U2</a:t>
            </a:r>
            <a:r>
              <a:rPr lang="ar-IQ" dirty="0" smtClean="0"/>
              <a:t>             </a:t>
            </a:r>
            <a:r>
              <a:rPr lang="en-US" dirty="0" smtClean="0"/>
              <a:t>U3</a:t>
            </a:r>
            <a:r>
              <a:rPr lang="ar-IQ" dirty="0" smtClean="0"/>
              <a:t>             </a:t>
            </a:r>
            <a:r>
              <a:rPr lang="en-US" dirty="0" smtClean="0"/>
              <a:t>U4</a:t>
            </a:r>
            <a:endParaRPr lang="ar-IQ" dirty="0"/>
          </a:p>
          <a:p>
            <a:r>
              <a:rPr lang="ar-IQ" dirty="0" smtClean="0"/>
              <a:t>                              </a:t>
            </a:r>
            <a:r>
              <a:rPr lang="en-US" dirty="0" smtClean="0"/>
              <a:t>e5</a:t>
            </a:r>
            <a:r>
              <a:rPr lang="ar-IQ" dirty="0" smtClean="0"/>
              <a:t>                                                               </a:t>
            </a:r>
            <a:r>
              <a:rPr lang="en-US" dirty="0" smtClean="0"/>
              <a:t>w5</a:t>
            </a:r>
            <a:endParaRPr lang="ar-IQ" dirty="0" smtClean="0"/>
          </a:p>
          <a:p>
            <a:r>
              <a:rPr lang="ar-IQ" dirty="0" smtClean="0"/>
              <a:t>                                          </a:t>
            </a:r>
            <a:r>
              <a:rPr lang="en-US" dirty="0" smtClean="0"/>
              <a:t>e4</a:t>
            </a:r>
            <a:r>
              <a:rPr lang="ar-IQ" dirty="0" smtClean="0"/>
              <a:t>                                           </a:t>
            </a:r>
            <a:r>
              <a:rPr lang="en-US" dirty="0" smtClean="0"/>
              <a:t>w3</a:t>
            </a:r>
            <a:r>
              <a:rPr lang="ar-IQ" dirty="0" smtClean="0"/>
              <a:t>             </a:t>
            </a:r>
            <a:r>
              <a:rPr lang="en-US" dirty="0" smtClean="0"/>
              <a:t>w4</a:t>
            </a:r>
            <a:endParaRPr lang="ar-IQ" dirty="0"/>
          </a:p>
          <a:p>
            <a:endParaRPr lang="ar-IQ" dirty="0" smtClean="0"/>
          </a:p>
          <a:p>
            <a:r>
              <a:rPr lang="en-US" dirty="0" smtClean="0"/>
              <a:t>         </a:t>
            </a:r>
            <a:r>
              <a:rPr lang="ar-IQ" dirty="0" smtClean="0"/>
              <a:t>                            </a:t>
            </a:r>
            <a:r>
              <a:rPr lang="en-US" dirty="0" smtClean="0"/>
              <a:t>V4</a:t>
            </a:r>
            <a:r>
              <a:rPr lang="ar-IQ" dirty="0" smtClean="0"/>
              <a:t>                         </a:t>
            </a:r>
            <a:r>
              <a:rPr lang="en-US" dirty="0" smtClean="0"/>
              <a:t>V5</a:t>
            </a:r>
            <a:r>
              <a:rPr lang="ar-IQ" dirty="0" smtClean="0"/>
              <a:t>                                      </a:t>
            </a:r>
            <a:r>
              <a:rPr lang="en-US" dirty="0" smtClean="0"/>
              <a:t>U5</a:t>
            </a:r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r>
              <a:rPr lang="en-US" dirty="0" smtClean="0"/>
              <a:t>     </a:t>
            </a:r>
            <a:r>
              <a:rPr lang="ar-IQ" dirty="0" smtClean="0"/>
              <a:t>                                    </a:t>
            </a:r>
            <a:r>
              <a:rPr lang="en-US" dirty="0" smtClean="0"/>
              <a:t>G2</a:t>
            </a:r>
            <a:endParaRPr lang="ar-IQ" dirty="0" smtClean="0"/>
          </a:p>
          <a:p>
            <a:r>
              <a:rPr lang="en-US" dirty="0" smtClean="0"/>
              <a:t>  </a:t>
            </a:r>
            <a:r>
              <a:rPr lang="ar-IQ" dirty="0" smtClean="0"/>
              <a:t>                                                                                       </a:t>
            </a:r>
            <a:r>
              <a:rPr lang="en-US" dirty="0" smtClean="0"/>
              <a:t>G1</a:t>
            </a:r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378424" y="1992573"/>
            <a:ext cx="1023582" cy="1173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02006" y="1992573"/>
            <a:ext cx="641445" cy="1173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42699" y="3166281"/>
            <a:ext cx="900752" cy="87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78424" y="3166281"/>
            <a:ext cx="764275" cy="87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142699" y="3166281"/>
            <a:ext cx="0" cy="87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44704" y="2975212"/>
            <a:ext cx="2292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749016" y="2975212"/>
            <a:ext cx="2088512" cy="116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749016" y="1992573"/>
            <a:ext cx="942100" cy="2142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91116" y="2101755"/>
            <a:ext cx="696036" cy="2129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387152" y="2975212"/>
            <a:ext cx="450376" cy="1255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77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1173708" y="150124"/>
                <a:ext cx="9184943" cy="3693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ar-IQ" dirty="0" smtClean="0"/>
                  <a:t> </a:t>
                </a:r>
                <a:r>
                  <a:rPr lang="en-US" dirty="0" smtClean="0"/>
                  <a:t>V 1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endParaRPr lang="ar-IQ" dirty="0" smtClean="0"/>
              </a:p>
              <a:p>
                <a:r>
                  <a:rPr lang="en-US" dirty="0" smtClean="0"/>
                  <a:t>U5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V3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U2</a:t>
                </a:r>
                <a:r>
                  <a:rPr lang="ar-IQ" dirty="0" smtClean="0"/>
                  <a:t>    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V4</a:t>
                </a:r>
              </a:p>
              <a:p>
                <a:r>
                  <a:rPr lang="en-US" dirty="0" smtClean="0"/>
                  <a:t>U1</a:t>
                </a:r>
                <a:r>
                  <a:rPr lang="ar-IQ" dirty="0" smtClean="0"/>
                  <a:t>    </a:t>
                </a:r>
                <a:r>
                  <a:rPr lang="en-US" dirty="0" smtClean="0"/>
                  <a:t>V2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endParaRPr lang="ar-IQ" dirty="0" smtClean="0"/>
              </a:p>
              <a:p>
                <a:r>
                  <a:rPr lang="en-US" dirty="0" smtClean="0"/>
                  <a:t>U4</a:t>
                </a:r>
                <a:r>
                  <a:rPr lang="ar-IQ" dirty="0" smtClean="0"/>
                  <a:t>   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ar-IQ" dirty="0" smtClean="0"/>
                  <a:t>   </a:t>
                </a:r>
                <a:r>
                  <a:rPr lang="en-US" dirty="0" smtClean="0"/>
                  <a:t>V5</a:t>
                </a:r>
              </a:p>
              <a:p>
                <a:r>
                  <a:rPr lang="en-US" dirty="0" smtClean="0"/>
                  <a:t>  e1 [V1,V3]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   [U3,U5]</a:t>
                </a:r>
              </a:p>
              <a:p>
                <a:r>
                  <a:rPr lang="en-US" dirty="0" smtClean="0"/>
                  <a:t> e2[V2,V5]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 [U1,U4]</a:t>
                </a:r>
              </a:p>
              <a:p>
                <a:r>
                  <a:rPr lang="en-US" dirty="0" smtClean="0"/>
                  <a:t>e3[V2,V4]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    [U1,U2]</a:t>
                </a:r>
              </a:p>
              <a:p>
                <a:r>
                  <a:rPr lang="en-US" dirty="0" smtClean="0"/>
                  <a:t>e4[V3,V5]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 [U5,U4]</a:t>
                </a:r>
              </a:p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/>
                  <a:t>5[V3,V4]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[U5,U2]  </a:t>
                </a:r>
              </a:p>
              <a:p>
                <a:r>
                  <a:rPr lang="en-US" dirty="0" smtClean="0"/>
                  <a:t>So       G1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dirty="0" smtClean="0"/>
                  <a:t>    G2</a:t>
                </a:r>
                <a:endParaRPr lang="ar-IQ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 </a:t>
                </a:r>
                <a:endParaRPr lang="ar-IQ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73708" y="150124"/>
                <a:ext cx="9184943" cy="3693319"/>
              </a:xfrm>
              <a:prstGeom prst="rect">
                <a:avLst/>
              </a:prstGeom>
              <a:blipFill rotWithShape="1">
                <a:blip r:embed="rId3"/>
                <a:stretch>
                  <a:fillRect t="-826" r="-66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10931857" y="1282890"/>
            <a:ext cx="0" cy="191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46275" y="2975212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275" y="2975212"/>
                <a:ext cx="30809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93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143829" y="202978"/>
            <a:ext cx="482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البيانات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direct graph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77372" y="1341767"/>
            <a:ext cx="8515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هي البيانات المتكونة من مجموعة غير خالية من عناصر تسمى الرؤوس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عائلةمن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الحافات وهي مجموعة (الحافات)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الازواج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المرتبة يرمز له بالرمز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(e)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فأن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يسمى رأس ابتداء ويسمى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انتهاء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1885" y="3257709"/>
            <a:ext cx="87521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graph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containe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non empty set of set of vertices  v  and set of edges which is the set of order pair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where  u is called initial vertex and v is called end vertex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4302081" y="454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اللفة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direct loop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76474" y="1287570"/>
            <a:ext cx="8635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تسمى اللفة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بيان موجهه باللفة الموجه وتمثل حافة البيان باتجاه يميزها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48343" y="2146487"/>
            <a:ext cx="8795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called the loop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in direct graph the direct loop which the edge have direct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146007" y="3399720"/>
            <a:ext cx="665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الحافة المضاعفة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direct </a:t>
            </a:r>
            <a:r>
              <a:rPr lang="en-US" sz="2400" b="1" dirty="0" err="1" smtClean="0">
                <a:solidFill>
                  <a:srgbClr val="002060"/>
                </a:solidFill>
              </a:rPr>
              <a:t>multile</a:t>
            </a:r>
            <a:r>
              <a:rPr lang="en-US" sz="2400" b="1" dirty="0" smtClean="0">
                <a:solidFill>
                  <a:srgbClr val="002060"/>
                </a:solidFill>
              </a:rPr>
              <a:t> edges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05736" y="4260277"/>
            <a:ext cx="86505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انه هناك حافة مضاعفة موجهه بين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ويكون اتجاه الحافة المضاعفة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باتجاهيين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مختلفين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سهم إلى اليسار 1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سهم إلى اليمين 11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سهم لأعلى 12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شكل بيضاوي 28"/>
          <p:cNvSpPr/>
          <p:nvPr/>
        </p:nvSpPr>
        <p:spPr>
          <a:xfrm>
            <a:off x="5359651" y="3266768"/>
            <a:ext cx="500066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3002197" y="3623958"/>
            <a:ext cx="500066" cy="10715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كسهم مستقيم 4"/>
          <p:cNvCxnSpPr>
            <a:stCxn id="3" idx="0"/>
          </p:cNvCxnSpPr>
          <p:nvPr/>
        </p:nvCxnSpPr>
        <p:spPr>
          <a:xfrm rot="5400000" flipH="1" flipV="1">
            <a:off x="3841594" y="3033802"/>
            <a:ext cx="793" cy="1179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4359519" y="362395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5038180" y="394542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5095569" y="4431891"/>
            <a:ext cx="501445" cy="14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stCxn id="3" idx="4"/>
          </p:cNvCxnSpPr>
          <p:nvPr/>
        </p:nvCxnSpPr>
        <p:spPr>
          <a:xfrm rot="16200000" flipH="1">
            <a:off x="3841593" y="4106165"/>
            <a:ext cx="794" cy="1179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4430957" y="4695528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10800000" flipV="1">
            <a:off x="3805083" y="3623958"/>
            <a:ext cx="1554568" cy="800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endCxn id="3" idx="4"/>
          </p:cNvCxnSpPr>
          <p:nvPr/>
        </p:nvCxnSpPr>
        <p:spPr>
          <a:xfrm rot="10800000" flipV="1">
            <a:off x="3252231" y="3838272"/>
            <a:ext cx="1678793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312057" y="348121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/>
              <a:t>Ex:-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15" name="مستطيل 14"/>
          <p:cNvSpPr/>
          <p:nvPr/>
        </p:nvSpPr>
        <p:spPr>
          <a:xfrm>
            <a:off x="217714" y="928692"/>
            <a:ext cx="5406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(D) =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{A,B,C,W}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04799" y="1480235"/>
            <a:ext cx="8057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E(D)=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[(A,W),(B,A),(A,B)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(W,B)  (W,C),(B,C) ,(W,W)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1466411" y="2157812"/>
            <a:ext cx="7351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ارسم 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                                                                                    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28263" y="480142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31107" y="3168797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710821" y="3205317"/>
            <a:ext cx="746082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744136" y="4794396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2812492" y="319033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404536" y="371308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3923537" y="4830448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5429279" y="402514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2199849" y="3785654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471335" y="396708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7" name="رابط بشكل مرفق 36"/>
          <p:cNvCxnSpPr/>
          <p:nvPr/>
        </p:nvCxnSpPr>
        <p:spPr>
          <a:xfrm rot="5400000">
            <a:off x="3462594" y="4192053"/>
            <a:ext cx="1161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بشكل مرفق 37"/>
          <p:cNvCxnSpPr/>
          <p:nvPr/>
        </p:nvCxnSpPr>
        <p:spPr>
          <a:xfrm rot="5400000">
            <a:off x="5806652" y="3575196"/>
            <a:ext cx="1161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بشكل مرفق 42"/>
          <p:cNvCxnSpPr/>
          <p:nvPr/>
        </p:nvCxnSpPr>
        <p:spPr>
          <a:xfrm rot="16200000" flipV="1">
            <a:off x="2933616" y="4229133"/>
            <a:ext cx="129835" cy="282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شكل بيضاوي 44"/>
          <p:cNvSpPr/>
          <p:nvPr/>
        </p:nvSpPr>
        <p:spPr>
          <a:xfrm>
            <a:off x="5719563" y="300914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إلى اليمين 34">
            <a:hlinkClick r:id="rId3" action="ppaction://hlinksldjump"/>
          </p:cNvPr>
          <p:cNvSpPr/>
          <p:nvPr/>
        </p:nvSpPr>
        <p:spPr>
          <a:xfrm>
            <a:off x="739218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سهم لأعلى 35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4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" grpId="0" animBg="1"/>
      <p:bldP spid="13" grpId="0"/>
      <p:bldP spid="15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413830" y="196334"/>
            <a:ext cx="35226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17948" y="908883"/>
            <a:ext cx="8694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لم يتكرر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عنصر من عناصر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(n)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المرات يسمى بيان موجهه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4702" y="1878443"/>
            <a:ext cx="848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any element of set direct edges    (n)  times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sowe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called (n) direct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477729" y="2578404"/>
            <a:ext cx="6411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موجهه بسيط </a:t>
            </a:r>
            <a:r>
              <a:rPr lang="en-US" sz="2400" b="1" dirty="0" smtClean="0">
                <a:solidFill>
                  <a:srgbClr val="002060"/>
                </a:solidFill>
              </a:rPr>
              <a:t>direct simple graph 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754508" y="3358283"/>
            <a:ext cx="8171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الذي لا يحتوي على لفة موجهه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مضاعفة موجهه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97700" y="4138223"/>
            <a:ext cx="7852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direct graph which not contain direct loop or direct multiple edges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1843783" y="742726"/>
            <a:ext cx="70677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التام   </a:t>
            </a:r>
            <a:r>
              <a:rPr lang="en-US" sz="2400" b="1" dirty="0" smtClean="0">
                <a:solidFill>
                  <a:srgbClr val="002060"/>
                </a:solidFill>
              </a:rPr>
              <a:t>complete direct graph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80376" y="1689609"/>
            <a:ext cx="843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البيان الذي يحتوي عل حافتين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موجههين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باتجاهيين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مختلفين بين كل رأسين  مختلفين يسمى موجهه تام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0953" y="2892043"/>
            <a:ext cx="8635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called the simple graph contain two direct edges by two different direct between two </a:t>
            </a: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different vertex                                                                   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مين 5">
            <a:hlinkClick r:id="rId2" action="ppaction://hlinksldjump"/>
          </p:cNvPr>
          <p:cNvSpPr/>
          <p:nvPr/>
        </p:nvSpPr>
        <p:spPr>
          <a:xfrm>
            <a:off x="7380635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سار 6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سهم لأعلى 7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كسهم مستقيم 3"/>
          <p:cNvCxnSpPr/>
          <p:nvPr/>
        </p:nvCxnSpPr>
        <p:spPr>
          <a:xfrm rot="5400000" flipH="1" flipV="1">
            <a:off x="3792409" y="2908423"/>
            <a:ext cx="797331" cy="496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4256195" y="2439831"/>
            <a:ext cx="557658" cy="3782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6200000" flipH="1">
            <a:off x="4658853" y="2458999"/>
            <a:ext cx="551541" cy="42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4998571" y="3030948"/>
            <a:ext cx="718466" cy="503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شكل حر 19"/>
          <p:cNvSpPr/>
          <p:nvPr/>
        </p:nvSpPr>
        <p:spPr>
          <a:xfrm>
            <a:off x="3461424" y="2377741"/>
            <a:ext cx="1267225" cy="1250362"/>
          </a:xfrm>
          <a:custGeom>
            <a:avLst/>
            <a:gdLst>
              <a:gd name="connsiteX0" fmla="*/ 705970 w 705970"/>
              <a:gd name="connsiteY0" fmla="*/ 0 h 874059"/>
              <a:gd name="connsiteX1" fmla="*/ 73959 w 705970"/>
              <a:gd name="connsiteY1" fmla="*/ 268941 h 874059"/>
              <a:gd name="connsiteX2" fmla="*/ 262217 w 705970"/>
              <a:gd name="connsiteY2" fmla="*/ 874059 h 874059"/>
              <a:gd name="connsiteX3" fmla="*/ 262217 w 705970"/>
              <a:gd name="connsiteY3" fmla="*/ 874059 h 87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970" h="874059">
                <a:moveTo>
                  <a:pt x="705970" y="0"/>
                </a:moveTo>
                <a:cubicBezTo>
                  <a:pt x="426944" y="61632"/>
                  <a:pt x="147918" y="123265"/>
                  <a:pt x="73959" y="268941"/>
                </a:cubicBezTo>
                <a:cubicBezTo>
                  <a:pt x="0" y="414617"/>
                  <a:pt x="262217" y="874059"/>
                  <a:pt x="262217" y="874059"/>
                </a:cubicBezTo>
                <a:lnTo>
                  <a:pt x="262217" y="874059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حر 20"/>
          <p:cNvSpPr/>
          <p:nvPr/>
        </p:nvSpPr>
        <p:spPr>
          <a:xfrm>
            <a:off x="4675239" y="2344993"/>
            <a:ext cx="1291992" cy="1297859"/>
          </a:xfrm>
          <a:custGeom>
            <a:avLst/>
            <a:gdLst>
              <a:gd name="connsiteX0" fmla="*/ 685800 w 1019735"/>
              <a:gd name="connsiteY0" fmla="*/ 916641 h 916641"/>
              <a:gd name="connsiteX1" fmla="*/ 927847 w 1019735"/>
              <a:gd name="connsiteY1" fmla="*/ 365311 h 916641"/>
              <a:gd name="connsiteX2" fmla="*/ 134471 w 1019735"/>
              <a:gd name="connsiteY2" fmla="*/ 56029 h 916641"/>
              <a:gd name="connsiteX3" fmla="*/ 121023 w 1019735"/>
              <a:gd name="connsiteY3" fmla="*/ 29135 h 91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9735" h="916641">
                <a:moveTo>
                  <a:pt x="685800" y="916641"/>
                </a:moveTo>
                <a:cubicBezTo>
                  <a:pt x="852767" y="712693"/>
                  <a:pt x="1019735" y="508746"/>
                  <a:pt x="927847" y="365311"/>
                </a:cubicBezTo>
                <a:cubicBezTo>
                  <a:pt x="835959" y="221876"/>
                  <a:pt x="268942" y="112058"/>
                  <a:pt x="134471" y="56029"/>
                </a:cubicBezTo>
                <a:cubicBezTo>
                  <a:pt x="0" y="0"/>
                  <a:pt x="60511" y="14567"/>
                  <a:pt x="121023" y="2913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حر 21"/>
          <p:cNvSpPr/>
          <p:nvPr/>
        </p:nvSpPr>
        <p:spPr>
          <a:xfrm>
            <a:off x="3907057" y="3480619"/>
            <a:ext cx="1815318" cy="654783"/>
          </a:xfrm>
          <a:custGeom>
            <a:avLst/>
            <a:gdLst>
              <a:gd name="connsiteX0" fmla="*/ 0 w 1183341"/>
              <a:gd name="connsiteY0" fmla="*/ 91888 h 472887"/>
              <a:gd name="connsiteX1" fmla="*/ 537883 w 1183341"/>
              <a:gd name="connsiteY1" fmla="*/ 468405 h 472887"/>
              <a:gd name="connsiteX2" fmla="*/ 1089212 w 1183341"/>
              <a:gd name="connsiteY2" fmla="*/ 64994 h 472887"/>
              <a:gd name="connsiteX3" fmla="*/ 1102659 w 1183341"/>
              <a:gd name="connsiteY3" fmla="*/ 78441 h 47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341" h="472887">
                <a:moveTo>
                  <a:pt x="0" y="91888"/>
                </a:moveTo>
                <a:cubicBezTo>
                  <a:pt x="178174" y="282387"/>
                  <a:pt x="356348" y="472887"/>
                  <a:pt x="537883" y="468405"/>
                </a:cubicBezTo>
                <a:cubicBezTo>
                  <a:pt x="719418" y="463923"/>
                  <a:pt x="995083" y="129988"/>
                  <a:pt x="1089212" y="64994"/>
                </a:cubicBezTo>
                <a:cubicBezTo>
                  <a:pt x="1183341" y="0"/>
                  <a:pt x="1143000" y="39220"/>
                  <a:pt x="1102659" y="784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4" name="رابط كسهم مستقيم 23"/>
          <p:cNvCxnSpPr/>
          <p:nvPr/>
        </p:nvCxnSpPr>
        <p:spPr>
          <a:xfrm rot="10800000" flipV="1">
            <a:off x="3849329" y="2492478"/>
            <a:ext cx="309716" cy="88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4321278" y="3967316"/>
            <a:ext cx="200392" cy="1402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>
            <a:off x="5349847" y="2611207"/>
            <a:ext cx="328283" cy="102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>
            <a:off x="4822723" y="3598607"/>
            <a:ext cx="772302" cy="288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4347028" y="2029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مثال على البيانات الموجهه </a:t>
            </a:r>
            <a:r>
              <a:rPr lang="en-US" sz="2400" b="1" dirty="0" smtClean="0">
                <a:solidFill>
                  <a:srgbClr val="002060"/>
                </a:solidFill>
              </a:rPr>
              <a:t>     </a:t>
            </a:r>
            <a:r>
              <a:rPr lang="ar-IQ" sz="2400" b="1" dirty="0" smtClean="0">
                <a:solidFill>
                  <a:srgbClr val="002060"/>
                </a:solidFill>
              </a:rPr>
              <a:t>التامة</a:t>
            </a:r>
            <a:r>
              <a:rPr lang="en-US" sz="2400" b="1" dirty="0" smtClean="0">
                <a:solidFill>
                  <a:srgbClr val="002060"/>
                </a:solidFill>
              </a:rPr>
              <a:t>  direct graph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Complet</a:t>
            </a:r>
            <a:r>
              <a:rPr lang="ar-IQ" sz="2400" b="1" dirty="0" smtClean="0">
                <a:solidFill>
                  <a:srgbClr val="002060"/>
                </a:solidFill>
              </a:rPr>
              <a:t>   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0" y="971209"/>
            <a:ext cx="4382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called complete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رابط مستقيم 35"/>
          <p:cNvCxnSpPr/>
          <p:nvPr/>
        </p:nvCxnSpPr>
        <p:spPr>
          <a:xfrm>
            <a:off x="3925881" y="3583858"/>
            <a:ext cx="1045028" cy="290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3679137" y="2756546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5094281" y="2923460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4390337" y="3714487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4441137" y="4273287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5841765" y="2538830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2888108" y="2683971"/>
            <a:ext cx="783771" cy="23948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272738" y="3496773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4295994" y="2022635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5478909" y="3482259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90573" y="4681248"/>
            <a:ext cx="72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represent the graph by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elevtronic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ciruit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سهم إلى اليمين 25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لأعلى 27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8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5757</TotalTime>
  <Words>617</Words>
  <Application>Microsoft Office PowerPoint</Application>
  <PresentationFormat>On-screen Show (4:3)</PresentationFormat>
  <Paragraphs>151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602</cp:revision>
  <dcterms:created xsi:type="dcterms:W3CDTF">2012-01-29T14:59:58Z</dcterms:created>
  <dcterms:modified xsi:type="dcterms:W3CDTF">2021-04-26T12:42:39Z</dcterms:modified>
</cp:coreProperties>
</file>