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7"/>
  </p:notesMasterIdLst>
  <p:sldIdLst>
    <p:sldId id="322" r:id="rId2"/>
    <p:sldId id="327" r:id="rId3"/>
    <p:sldId id="348" r:id="rId4"/>
    <p:sldId id="323" r:id="rId5"/>
    <p:sldId id="359"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FF33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088" autoAdjust="0"/>
    <p:restoredTop sz="89427" autoAdjust="0"/>
  </p:normalViewPr>
  <p:slideViewPr>
    <p:cSldViewPr snapToGrid="0">
      <p:cViewPr>
        <p:scale>
          <a:sx n="70" d="100"/>
          <a:sy n="70" d="100"/>
        </p:scale>
        <p:origin x="-1332" y="-72"/>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snapToGrid="0">
      <p:cViewPr varScale="1">
        <p:scale>
          <a:sx n="56" d="100"/>
          <a:sy n="56" d="100"/>
        </p:scale>
        <p:origin x="-1776" y="-102"/>
      </p:cViewPr>
      <p:guideLst>
        <p:guide orient="horz" pos="2880"/>
        <p:guide pos="2160"/>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C208CD9-667C-4650-A385-BE241E6254CF}" type="datetimeFigureOut">
              <a:rPr lang="ar-IQ" smtClean="0"/>
              <a:pPr/>
              <a:t>18/09/1442</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9EFC014-4A38-4605-BD37-231A372C6D05}" type="slidenum">
              <a:rPr lang="ar-IQ" smtClean="0"/>
              <a:pPr/>
              <a:t>‹#›</a:t>
            </a:fld>
            <a:endParaRPr lang="ar-IQ"/>
          </a:p>
        </p:txBody>
      </p:sp>
    </p:spTree>
    <p:extLst>
      <p:ext uri="{BB962C8B-B14F-4D97-AF65-F5344CB8AC3E}">
        <p14:creationId xmlns:p14="http://schemas.microsoft.com/office/powerpoint/2010/main" val="317081221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IQ" smtClean="0"/>
              <a:t> </a:t>
            </a:r>
            <a:endParaRPr lang="ar-IQ" dirty="0"/>
          </a:p>
        </p:txBody>
      </p:sp>
      <p:sp>
        <p:nvSpPr>
          <p:cNvPr id="4" name="Slide Number Placeholder 3"/>
          <p:cNvSpPr>
            <a:spLocks noGrp="1"/>
          </p:cNvSpPr>
          <p:nvPr>
            <p:ph type="sldNum" sz="quarter" idx="10"/>
          </p:nvPr>
        </p:nvSpPr>
        <p:spPr/>
        <p:txBody>
          <a:bodyPr/>
          <a:lstStyle/>
          <a:p>
            <a:fld id="{D9EFC014-4A38-4605-BD37-231A372C6D05}" type="slidenum">
              <a:rPr lang="ar-IQ" smtClean="0"/>
              <a:pPr/>
              <a:t>5</a:t>
            </a:fld>
            <a:endParaRPr lang="ar-IQ"/>
          </a:p>
        </p:txBody>
      </p:sp>
    </p:spTree>
    <p:extLst>
      <p:ext uri="{BB962C8B-B14F-4D97-AF65-F5344CB8AC3E}">
        <p14:creationId xmlns:p14="http://schemas.microsoft.com/office/powerpoint/2010/main" val="114992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عنوان 28"/>
          <p:cNvSpPr>
            <a:spLocks noGrp="1"/>
          </p:cNvSpPr>
          <p:nvPr>
            <p:ph type="ctrTitle"/>
          </p:nvPr>
        </p:nvSpPr>
        <p:spPr>
          <a:xfrm>
            <a:off x="381000" y="4853411"/>
            <a:ext cx="8458200" cy="1222375"/>
          </a:xfrm>
        </p:spPr>
        <p:txBody>
          <a:bodyPr anchor="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16" name="عنصر نائب للتاريخ 15"/>
          <p:cNvSpPr>
            <a:spLocks noGrp="1"/>
          </p:cNvSpPr>
          <p:nvPr>
            <p:ph type="dt" sz="half" idx="10"/>
          </p:nvPr>
        </p:nvSpPr>
        <p:spPr/>
        <p:txBody>
          <a:bodyPr/>
          <a:lstStyle/>
          <a:p>
            <a:fld id="{013E0EF9-4901-4DB5-837C-4005D94679DD}" type="datetimeFigureOut">
              <a:rPr lang="ar-IQ" smtClean="0"/>
              <a:pPr/>
              <a:t>18/09/1442</a:t>
            </a:fld>
            <a:endParaRPr lang="ar-IQ"/>
          </a:p>
        </p:txBody>
      </p:sp>
      <p:sp>
        <p:nvSpPr>
          <p:cNvPr id="2" name="عنصر نائب للتذييل 1"/>
          <p:cNvSpPr>
            <a:spLocks noGrp="1"/>
          </p:cNvSpPr>
          <p:nvPr>
            <p:ph type="ftr" sz="quarter" idx="11"/>
          </p:nvPr>
        </p:nvSpPr>
        <p:spPr/>
        <p:txBody>
          <a:bodyPr/>
          <a:lstStyle/>
          <a:p>
            <a:endParaRPr lang="ar-IQ"/>
          </a:p>
        </p:txBody>
      </p:sp>
      <p:sp>
        <p:nvSpPr>
          <p:cNvPr id="15" name="عنصر نائب لرقم الشريحة 14"/>
          <p:cNvSpPr>
            <a:spLocks noGrp="1"/>
          </p:cNvSpPr>
          <p:nvPr>
            <p:ph type="sldNum" sz="quarter" idx="12"/>
          </p:nvPr>
        </p:nvSpPr>
        <p:spPr>
          <a:xfrm>
            <a:off x="8229600" y="6473952"/>
            <a:ext cx="758952" cy="246888"/>
          </a:xfrm>
        </p:spPr>
        <p:txBody>
          <a:bodyPr/>
          <a:lstStyle/>
          <a:p>
            <a:fld id="{516698DE-C24B-4DAF-B7B7-379E3C124836}"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13E0EF9-4901-4DB5-837C-4005D94679DD}" type="datetimeFigureOut">
              <a:rPr lang="ar-IQ" smtClean="0"/>
              <a:pPr/>
              <a:t>18/09/1442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16698DE-C24B-4DAF-B7B7-379E3C124836}"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13E0EF9-4901-4DB5-837C-4005D94679DD}" type="datetimeFigureOut">
              <a:rPr lang="ar-IQ" smtClean="0"/>
              <a:pPr/>
              <a:t>18/09/1442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16698DE-C24B-4DAF-B7B7-379E3C124836}"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kumimoji="0" lang="ar-SA" smtClean="0"/>
              <a:t>انقر لتحرير نمط العنوان الرئيسي</a:t>
            </a:r>
            <a:endParaRPr kumimoji="0" lang="en-US"/>
          </a:p>
        </p:txBody>
      </p:sp>
      <p:sp>
        <p:nvSpPr>
          <p:cNvPr id="27" name="عنصر نائب للمحتوى 26"/>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013E0EF9-4901-4DB5-837C-4005D94679DD}" type="datetimeFigureOut">
              <a:rPr lang="ar-IQ" smtClean="0"/>
              <a:pPr/>
              <a:t>18/09/1442</a:t>
            </a:fld>
            <a:endParaRPr lang="ar-IQ"/>
          </a:p>
        </p:txBody>
      </p:sp>
      <p:sp>
        <p:nvSpPr>
          <p:cNvPr id="19" name="عنصر نائب للتذييل 18"/>
          <p:cNvSpPr>
            <a:spLocks noGrp="1"/>
          </p:cNvSpPr>
          <p:nvPr>
            <p:ph type="ftr" sz="quarter" idx="11"/>
          </p:nvPr>
        </p:nvSpPr>
        <p:spPr>
          <a:xfrm>
            <a:off x="3581400" y="76200"/>
            <a:ext cx="2895600" cy="288925"/>
          </a:xfrm>
        </p:spPr>
        <p:txBody>
          <a:bodyPr/>
          <a:lstStyle/>
          <a:p>
            <a:endParaRPr lang="ar-IQ"/>
          </a:p>
        </p:txBody>
      </p:sp>
      <p:sp>
        <p:nvSpPr>
          <p:cNvPr id="16" name="عنصر نائب لرقم الشريحة 15"/>
          <p:cNvSpPr>
            <a:spLocks noGrp="1"/>
          </p:cNvSpPr>
          <p:nvPr>
            <p:ph type="sldNum" sz="quarter" idx="12"/>
          </p:nvPr>
        </p:nvSpPr>
        <p:spPr>
          <a:xfrm>
            <a:off x="8229600" y="6473952"/>
            <a:ext cx="758952" cy="246888"/>
          </a:xfrm>
        </p:spPr>
        <p:txBody>
          <a:bodyPr/>
          <a:lstStyle/>
          <a:p>
            <a:fld id="{516698DE-C24B-4DAF-B7B7-379E3C124836}"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9" name="عنصر نائب للتاريخ 18"/>
          <p:cNvSpPr>
            <a:spLocks noGrp="1"/>
          </p:cNvSpPr>
          <p:nvPr>
            <p:ph type="dt" sz="half" idx="10"/>
          </p:nvPr>
        </p:nvSpPr>
        <p:spPr/>
        <p:txBody>
          <a:bodyPr/>
          <a:lstStyle/>
          <a:p>
            <a:fld id="{013E0EF9-4901-4DB5-837C-4005D94679DD}" type="datetimeFigureOut">
              <a:rPr lang="ar-IQ" smtClean="0"/>
              <a:pPr/>
              <a:t>18/09/1442</a:t>
            </a:fld>
            <a:endParaRPr lang="ar-IQ"/>
          </a:p>
        </p:txBody>
      </p:sp>
      <p:sp>
        <p:nvSpPr>
          <p:cNvPr id="11" name="عنصر نائب للتذييل 10"/>
          <p:cNvSpPr>
            <a:spLocks noGrp="1"/>
          </p:cNvSpPr>
          <p:nvPr>
            <p:ph type="ftr" sz="quarter" idx="11"/>
          </p:nvPr>
        </p:nvSpPr>
        <p:spPr/>
        <p:txBody>
          <a:bodyPr/>
          <a:lstStyle/>
          <a:p>
            <a:endParaRPr lang="ar-IQ"/>
          </a:p>
        </p:txBody>
      </p:sp>
      <p:sp>
        <p:nvSpPr>
          <p:cNvPr id="16" name="عنصر نائب لرقم الشريحة 15"/>
          <p:cNvSpPr>
            <a:spLocks noGrp="1"/>
          </p:cNvSpPr>
          <p:nvPr>
            <p:ph type="sldNum" sz="quarter" idx="12"/>
          </p:nvPr>
        </p:nvSpPr>
        <p:spPr/>
        <p:txBody>
          <a:bodyPr/>
          <a:lstStyle/>
          <a:p>
            <a:fld id="{516698DE-C24B-4DAF-B7B7-379E3C124836}" type="slidenum">
              <a:rPr lang="ar-IQ" smtClean="0"/>
              <a:pPr/>
              <a:t>‹#›</a:t>
            </a:fld>
            <a:endParaRPr lang="ar-IQ"/>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0"/>
          </p:nvPr>
        </p:nvSpPr>
        <p:spPr/>
        <p:txBody>
          <a:bodyPr/>
          <a:lstStyle/>
          <a:p>
            <a:fld id="{013E0EF9-4901-4DB5-837C-4005D94679DD}" type="datetimeFigureOut">
              <a:rPr lang="ar-IQ" smtClean="0"/>
              <a:pPr/>
              <a:t>18/09/1442</a:t>
            </a:fld>
            <a:endParaRPr lang="ar-IQ"/>
          </a:p>
        </p:txBody>
      </p:sp>
      <p:sp>
        <p:nvSpPr>
          <p:cNvPr id="10" name="عنصر نائب للتذييل 9"/>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516698DE-C24B-4DAF-B7B7-379E3C124836}"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9" name="عنوان 28"/>
          <p:cNvSpPr>
            <a:spLocks noGrp="1"/>
          </p:cNvSpPr>
          <p:nvPr>
            <p:ph type="title"/>
          </p:nvPr>
        </p:nvSpPr>
        <p:spPr>
          <a:xfrm>
            <a:off x="304800" y="5410200"/>
            <a:ext cx="8610600" cy="882650"/>
          </a:xfrm>
        </p:spPr>
        <p:txBody>
          <a:bodyPr anchor="ctr"/>
          <a:lstStyle>
            <a:lvl1pPr>
              <a:defRPr/>
            </a:lvl1p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0"/>
          </p:nvPr>
        </p:nvSpPr>
        <p:spPr/>
        <p:txBody>
          <a:bodyPr/>
          <a:lstStyle/>
          <a:p>
            <a:fld id="{013E0EF9-4901-4DB5-837C-4005D94679DD}" type="datetimeFigureOut">
              <a:rPr lang="ar-IQ" smtClean="0"/>
              <a:pPr/>
              <a:t>18/09/1442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229600" y="6477000"/>
            <a:ext cx="762000" cy="246888"/>
          </a:xfrm>
        </p:spPr>
        <p:txBody>
          <a:bodyPr/>
          <a:lstStyle/>
          <a:p>
            <a:fld id="{516698DE-C24B-4DAF-B7B7-379E3C124836}" type="slidenum">
              <a:rPr lang="ar-IQ" smtClean="0"/>
              <a:pPr/>
              <a:t>‹#›</a:t>
            </a:fld>
            <a:endParaRPr lang="ar-IQ"/>
          </a:p>
        </p:txBody>
      </p:sp>
      <p:sp>
        <p:nvSpPr>
          <p:cNvPr id="1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013E0EF9-4901-4DB5-837C-4005D94679DD}" type="datetimeFigureOut">
              <a:rPr lang="ar-IQ" smtClean="0"/>
              <a:pPr/>
              <a:t>18/09/1442</a:t>
            </a:fld>
            <a:endParaRPr lang="ar-IQ"/>
          </a:p>
        </p:txBody>
      </p:sp>
      <p:sp>
        <p:nvSpPr>
          <p:cNvPr id="21" name="عنصر نائب للتذييل 20"/>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16698DE-C24B-4DAF-B7B7-379E3C124836}"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013E0EF9-4901-4DB5-837C-4005D94679DD}" type="datetimeFigureOut">
              <a:rPr lang="ar-IQ" smtClean="0"/>
              <a:pPr/>
              <a:t>18/09/1442</a:t>
            </a:fld>
            <a:endParaRPr lang="ar-IQ"/>
          </a:p>
        </p:txBody>
      </p:sp>
      <p:sp>
        <p:nvSpPr>
          <p:cNvPr id="24" name="عنصر نائب للتذييل 23"/>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16698DE-C24B-4DAF-B7B7-379E3C124836}"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رابط مستقيم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عنوان 11"/>
          <p:cNvSpPr>
            <a:spLocks noGrp="1"/>
          </p:cNvSpPr>
          <p:nvPr>
            <p:ph type="title"/>
          </p:nvPr>
        </p:nvSpPr>
        <p:spPr>
          <a:xfrm>
            <a:off x="457200" y="5486400"/>
            <a:ext cx="8458200" cy="520700"/>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013E0EF9-4901-4DB5-837C-4005D94679DD}" type="datetimeFigureOut">
              <a:rPr lang="ar-IQ" smtClean="0"/>
              <a:pPr/>
              <a:t>18/09/1442</a:t>
            </a:fld>
            <a:endParaRPr lang="ar-IQ"/>
          </a:p>
        </p:txBody>
      </p:sp>
      <p:sp>
        <p:nvSpPr>
          <p:cNvPr id="29" name="عنصر نائب للتذييل 28"/>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16698DE-C24B-4DAF-B7B7-379E3C124836}"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smtClean="0"/>
              <a:t>انقر فوق الرمز لإضافة صورة</a:t>
            </a:r>
            <a:endParaRPr kumimoji="0" lang="en-US" dirty="0"/>
          </a:p>
        </p:txBody>
      </p:sp>
      <p:sp>
        <p:nvSpPr>
          <p:cNvPr id="7" name="عنصر نائب للتاريخ 6"/>
          <p:cNvSpPr>
            <a:spLocks noGrp="1"/>
          </p:cNvSpPr>
          <p:nvPr>
            <p:ph type="dt" sz="half" idx="10"/>
          </p:nvPr>
        </p:nvSpPr>
        <p:spPr/>
        <p:txBody>
          <a:bodyPr/>
          <a:lstStyle/>
          <a:p>
            <a:fld id="{013E0EF9-4901-4DB5-837C-4005D94679DD}" type="datetimeFigureOut">
              <a:rPr lang="ar-IQ" smtClean="0"/>
              <a:pPr/>
              <a:t>18/09/1442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516698DE-C24B-4DAF-B7B7-379E3C124836}" type="slidenum">
              <a:rPr lang="ar-IQ" smtClean="0"/>
              <a:pPr/>
              <a:t>‹#›</a:t>
            </a:fld>
            <a:endParaRPr lang="ar-IQ"/>
          </a:p>
        </p:txBody>
      </p:sp>
      <p:sp>
        <p:nvSpPr>
          <p:cNvPr id="17"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عنصر نائب للنص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13E0EF9-4901-4DB5-837C-4005D94679DD}" type="datetimeFigureOut">
              <a:rPr lang="ar-IQ" smtClean="0"/>
              <a:pPr/>
              <a:t>18/09/1442</a:t>
            </a:fld>
            <a:endParaRPr lang="ar-IQ"/>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IQ"/>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16698DE-C24B-4DAF-B7B7-379E3C124836}" type="slidenum">
              <a:rPr lang="ar-IQ" smtClean="0"/>
              <a:pPr/>
              <a:t>‹#›</a:t>
            </a:fld>
            <a:endParaRPr lang="ar-IQ"/>
          </a:p>
        </p:txBody>
      </p:sp>
      <p:sp>
        <p:nvSpPr>
          <p:cNvPr id="10"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رابط مستقيم 5"/>
          <p:cNvCxnSpPr>
            <a:stCxn id="52" idx="0"/>
          </p:cNvCxnSpPr>
          <p:nvPr/>
        </p:nvCxnSpPr>
        <p:spPr>
          <a:xfrm rot="16200000" flipH="1">
            <a:off x="2695190" y="2463832"/>
            <a:ext cx="1148069" cy="2033106"/>
          </a:xfrm>
          <a:prstGeom prst="line">
            <a:avLst/>
          </a:prstGeom>
        </p:spPr>
        <p:style>
          <a:lnRef idx="2">
            <a:schemeClr val="dk1"/>
          </a:lnRef>
          <a:fillRef idx="0">
            <a:schemeClr val="dk1"/>
          </a:fillRef>
          <a:effectRef idx="1">
            <a:schemeClr val="dk1"/>
          </a:effectRef>
          <a:fontRef idx="minor">
            <a:schemeClr val="tx1"/>
          </a:fontRef>
        </p:style>
      </p:cxnSp>
      <p:cxnSp>
        <p:nvCxnSpPr>
          <p:cNvPr id="8" name="رابط مستقيم 7"/>
          <p:cNvCxnSpPr>
            <a:stCxn id="55" idx="0"/>
          </p:cNvCxnSpPr>
          <p:nvPr/>
        </p:nvCxnSpPr>
        <p:spPr>
          <a:xfrm rot="5400000" flipH="1" flipV="1">
            <a:off x="2535566" y="3545460"/>
            <a:ext cx="1239608" cy="2272540"/>
          </a:xfrm>
          <a:prstGeom prst="line">
            <a:avLst/>
          </a:prstGeom>
        </p:spPr>
        <p:style>
          <a:lnRef idx="2">
            <a:schemeClr val="dk1"/>
          </a:lnRef>
          <a:fillRef idx="0">
            <a:schemeClr val="dk1"/>
          </a:fillRef>
          <a:effectRef idx="1">
            <a:schemeClr val="dk1"/>
          </a:effectRef>
          <a:fontRef idx="minor">
            <a:schemeClr val="tx1"/>
          </a:fontRef>
        </p:style>
      </p:cxnSp>
      <p:cxnSp>
        <p:nvCxnSpPr>
          <p:cNvPr id="10" name="رابط مستقيم 9"/>
          <p:cNvCxnSpPr>
            <a:stCxn id="51" idx="0"/>
            <a:endCxn id="62" idx="2"/>
          </p:cNvCxnSpPr>
          <p:nvPr/>
        </p:nvCxnSpPr>
        <p:spPr>
          <a:xfrm rot="5400000" flipH="1" flipV="1">
            <a:off x="3094028" y="2945109"/>
            <a:ext cx="13314" cy="2244541"/>
          </a:xfrm>
          <a:prstGeom prst="line">
            <a:avLst/>
          </a:prstGeom>
        </p:spPr>
        <p:style>
          <a:lnRef idx="2">
            <a:schemeClr val="dk1"/>
          </a:lnRef>
          <a:fillRef idx="0">
            <a:schemeClr val="dk1"/>
          </a:fillRef>
          <a:effectRef idx="1">
            <a:schemeClr val="dk1"/>
          </a:effectRef>
          <a:fontRef idx="minor">
            <a:schemeClr val="tx1"/>
          </a:fontRef>
        </p:style>
      </p:cxnSp>
      <p:cxnSp>
        <p:nvCxnSpPr>
          <p:cNvPr id="13" name="رابط مستقيم 12"/>
          <p:cNvCxnSpPr/>
          <p:nvPr/>
        </p:nvCxnSpPr>
        <p:spPr>
          <a:xfrm flipV="1">
            <a:off x="5840361" y="3908323"/>
            <a:ext cx="2020532" cy="58994"/>
          </a:xfrm>
          <a:prstGeom prst="line">
            <a:avLst/>
          </a:prstGeom>
        </p:spPr>
        <p:style>
          <a:lnRef idx="2">
            <a:schemeClr val="dk1"/>
          </a:lnRef>
          <a:fillRef idx="0">
            <a:schemeClr val="dk1"/>
          </a:fillRef>
          <a:effectRef idx="1">
            <a:schemeClr val="dk1"/>
          </a:effectRef>
          <a:fontRef idx="minor">
            <a:schemeClr val="tx1"/>
          </a:fontRef>
        </p:style>
      </p:cxnSp>
      <p:sp>
        <p:nvSpPr>
          <p:cNvPr id="14" name="شكل حر 13"/>
          <p:cNvSpPr/>
          <p:nvPr/>
        </p:nvSpPr>
        <p:spPr>
          <a:xfrm rot="4955591">
            <a:off x="5863575" y="4069084"/>
            <a:ext cx="1069328" cy="837405"/>
          </a:xfrm>
          <a:custGeom>
            <a:avLst/>
            <a:gdLst>
              <a:gd name="connsiteX0" fmla="*/ 742950 w 742950"/>
              <a:gd name="connsiteY0" fmla="*/ 0 h 800100"/>
              <a:gd name="connsiteX1" fmla="*/ 200025 w 742950"/>
              <a:gd name="connsiteY1" fmla="*/ 242887 h 800100"/>
              <a:gd name="connsiteX2" fmla="*/ 0 w 742950"/>
              <a:gd name="connsiteY2" fmla="*/ 800100 h 800100"/>
            </a:gdLst>
            <a:ahLst/>
            <a:cxnLst>
              <a:cxn ang="0">
                <a:pos x="connsiteX0" y="connsiteY0"/>
              </a:cxn>
              <a:cxn ang="0">
                <a:pos x="connsiteX1" y="connsiteY1"/>
              </a:cxn>
              <a:cxn ang="0">
                <a:pos x="connsiteX2" y="connsiteY2"/>
              </a:cxn>
            </a:cxnLst>
            <a:rect l="l" t="t" r="r" b="b"/>
            <a:pathLst>
              <a:path w="742950" h="800100">
                <a:moveTo>
                  <a:pt x="742950" y="0"/>
                </a:moveTo>
                <a:cubicBezTo>
                  <a:pt x="533400" y="54768"/>
                  <a:pt x="323850" y="109537"/>
                  <a:pt x="200025" y="242887"/>
                </a:cubicBezTo>
                <a:cubicBezTo>
                  <a:pt x="76200" y="376237"/>
                  <a:pt x="38100" y="588168"/>
                  <a:pt x="0" y="800100"/>
                </a:cubicBezTo>
              </a:path>
            </a:pathLst>
          </a:custGeom>
        </p:spPr>
        <p:style>
          <a:lnRef idx="2">
            <a:schemeClr val="dk1"/>
          </a:lnRef>
          <a:fillRef idx="0">
            <a:schemeClr val="dk1"/>
          </a:fillRef>
          <a:effectRef idx="1">
            <a:schemeClr val="dk1"/>
          </a:effectRef>
          <a:fontRef idx="minor">
            <a:schemeClr val="tx1"/>
          </a:fontRef>
        </p:style>
        <p:txBody>
          <a:bodyPr rtlCol="1" anchor="ctr"/>
          <a:lstStyle/>
          <a:p>
            <a:pPr algn="ctr"/>
            <a:endParaRPr lang="ar-IQ"/>
          </a:p>
        </p:txBody>
      </p:sp>
      <p:sp>
        <p:nvSpPr>
          <p:cNvPr id="15" name="شكل حر 14"/>
          <p:cNvSpPr/>
          <p:nvPr/>
        </p:nvSpPr>
        <p:spPr>
          <a:xfrm rot="16200000">
            <a:off x="6837494" y="3936667"/>
            <a:ext cx="1095990" cy="1039299"/>
          </a:xfrm>
          <a:custGeom>
            <a:avLst/>
            <a:gdLst>
              <a:gd name="connsiteX0" fmla="*/ 0 w 742950"/>
              <a:gd name="connsiteY0" fmla="*/ 0 h 800100"/>
              <a:gd name="connsiteX1" fmla="*/ 542925 w 742950"/>
              <a:gd name="connsiteY1" fmla="*/ 214313 h 800100"/>
              <a:gd name="connsiteX2" fmla="*/ 742950 w 742950"/>
              <a:gd name="connsiteY2" fmla="*/ 800100 h 800100"/>
            </a:gdLst>
            <a:ahLst/>
            <a:cxnLst>
              <a:cxn ang="0">
                <a:pos x="connsiteX0" y="connsiteY0"/>
              </a:cxn>
              <a:cxn ang="0">
                <a:pos x="connsiteX1" y="connsiteY1"/>
              </a:cxn>
              <a:cxn ang="0">
                <a:pos x="connsiteX2" y="connsiteY2"/>
              </a:cxn>
            </a:cxnLst>
            <a:rect l="l" t="t" r="r" b="b"/>
            <a:pathLst>
              <a:path w="742950" h="800100">
                <a:moveTo>
                  <a:pt x="0" y="0"/>
                </a:moveTo>
                <a:cubicBezTo>
                  <a:pt x="209550" y="40481"/>
                  <a:pt x="419100" y="80963"/>
                  <a:pt x="542925" y="214313"/>
                </a:cubicBezTo>
                <a:cubicBezTo>
                  <a:pt x="666750" y="347663"/>
                  <a:pt x="704850" y="573881"/>
                  <a:pt x="742950" y="800100"/>
                </a:cubicBezTo>
              </a:path>
            </a:pathLst>
          </a:custGeom>
        </p:spPr>
        <p:style>
          <a:lnRef idx="2">
            <a:schemeClr val="dk1"/>
          </a:lnRef>
          <a:fillRef idx="0">
            <a:schemeClr val="dk1"/>
          </a:fillRef>
          <a:effectRef idx="1">
            <a:schemeClr val="dk1"/>
          </a:effectRef>
          <a:fontRef idx="minor">
            <a:schemeClr val="tx1"/>
          </a:fontRef>
        </p:style>
        <p:txBody>
          <a:bodyPr rtlCol="1" anchor="ctr"/>
          <a:lstStyle/>
          <a:p>
            <a:pPr algn="ctr"/>
            <a:endParaRPr lang="ar-IQ"/>
          </a:p>
        </p:txBody>
      </p:sp>
      <p:sp>
        <p:nvSpPr>
          <p:cNvPr id="16" name="مستطيل 15"/>
          <p:cNvSpPr/>
          <p:nvPr/>
        </p:nvSpPr>
        <p:spPr>
          <a:xfrm>
            <a:off x="5031579" y="265160"/>
            <a:ext cx="3924472" cy="461665"/>
          </a:xfrm>
          <a:prstGeom prst="rect">
            <a:avLst/>
          </a:prstGeom>
        </p:spPr>
        <p:txBody>
          <a:bodyPr wrap="none">
            <a:spAutoFit/>
          </a:bodyPr>
          <a:lstStyle/>
          <a:p>
            <a:r>
              <a:rPr lang="ar-IQ" sz="2400" b="1" dirty="0" smtClean="0">
                <a:solidFill>
                  <a:srgbClr val="002060"/>
                </a:solidFill>
              </a:rPr>
              <a:t>مشكلة مدينة </a:t>
            </a:r>
            <a:r>
              <a:rPr lang="ar-IQ" sz="2400" b="1" dirty="0" err="1" smtClean="0">
                <a:solidFill>
                  <a:srgbClr val="002060"/>
                </a:solidFill>
              </a:rPr>
              <a:t>كونجيز</a:t>
            </a:r>
            <a:r>
              <a:rPr lang="ar-IQ" sz="2400" b="1" dirty="0" smtClean="0">
                <a:solidFill>
                  <a:srgbClr val="002060"/>
                </a:solidFill>
              </a:rPr>
              <a:t> </a:t>
            </a:r>
            <a:r>
              <a:rPr lang="ar-IQ" sz="2400" b="1" dirty="0" err="1" smtClean="0">
                <a:solidFill>
                  <a:srgbClr val="002060"/>
                </a:solidFill>
              </a:rPr>
              <a:t>بيرج</a:t>
            </a:r>
            <a:r>
              <a:rPr lang="ar-IQ" sz="2400" b="1" dirty="0" smtClean="0">
                <a:solidFill>
                  <a:srgbClr val="002060"/>
                </a:solidFill>
              </a:rPr>
              <a:t> </a:t>
            </a:r>
            <a:endParaRPr lang="ar-IQ" sz="2400" b="1" dirty="0">
              <a:solidFill>
                <a:srgbClr val="002060"/>
              </a:solidFill>
            </a:endParaRPr>
          </a:p>
        </p:txBody>
      </p:sp>
      <p:sp>
        <p:nvSpPr>
          <p:cNvPr id="17" name="مستطيل 16"/>
          <p:cNvSpPr/>
          <p:nvPr/>
        </p:nvSpPr>
        <p:spPr>
          <a:xfrm>
            <a:off x="1445342" y="976303"/>
            <a:ext cx="7462684" cy="830997"/>
          </a:xfrm>
          <a:prstGeom prst="rect">
            <a:avLst/>
          </a:prstGeom>
        </p:spPr>
        <p:txBody>
          <a:bodyPr wrap="square">
            <a:spAutoFit/>
          </a:bodyPr>
          <a:lstStyle/>
          <a:p>
            <a:r>
              <a:rPr lang="ar-IQ" sz="2400" b="1" dirty="0" err="1" smtClean="0">
                <a:latin typeface="Arial" pitchFamily="34" charset="0"/>
                <a:cs typeface="Arial" pitchFamily="34" charset="0"/>
              </a:rPr>
              <a:t>والان</a:t>
            </a:r>
            <a:r>
              <a:rPr lang="ar-IQ" sz="2400" b="1" dirty="0" smtClean="0">
                <a:latin typeface="Arial" pitchFamily="34" charset="0"/>
                <a:cs typeface="Arial" pitchFamily="34" charset="0"/>
              </a:rPr>
              <a:t> نعود </a:t>
            </a:r>
            <a:r>
              <a:rPr lang="ar-IQ" sz="2400" b="1" dirty="0" err="1" smtClean="0">
                <a:latin typeface="Arial" pitchFamily="34" charset="0"/>
                <a:cs typeface="Arial" pitchFamily="34" charset="0"/>
              </a:rPr>
              <a:t>الى</a:t>
            </a:r>
            <a:r>
              <a:rPr lang="ar-IQ" sz="2400" b="1" dirty="0" smtClean="0">
                <a:latin typeface="Arial" pitchFamily="34" charset="0"/>
                <a:cs typeface="Arial" pitchFamily="34" charset="0"/>
              </a:rPr>
              <a:t> مشكلة جسور </a:t>
            </a:r>
            <a:r>
              <a:rPr lang="ar-IQ" sz="2400" b="1" dirty="0" err="1" smtClean="0">
                <a:latin typeface="Arial" pitchFamily="34" charset="0"/>
                <a:cs typeface="Arial" pitchFamily="34" charset="0"/>
              </a:rPr>
              <a:t>كونجيزبيرج</a:t>
            </a:r>
            <a:r>
              <a:rPr lang="ar-IQ" sz="2400" b="1" dirty="0" smtClean="0">
                <a:latin typeface="Arial" pitchFamily="34" charset="0"/>
                <a:cs typeface="Arial" pitchFamily="34" charset="0"/>
              </a:rPr>
              <a:t> وكيف عالجها </a:t>
            </a:r>
            <a:r>
              <a:rPr lang="ar-IQ" sz="2400" b="1" dirty="0" err="1" smtClean="0">
                <a:latin typeface="Arial" pitchFamily="34" charset="0"/>
                <a:cs typeface="Arial" pitchFamily="34" charset="0"/>
              </a:rPr>
              <a:t>اويلر</a:t>
            </a:r>
            <a:r>
              <a:rPr lang="ar-IQ" sz="2400" b="1" dirty="0" smtClean="0">
                <a:latin typeface="Arial" pitchFamily="34" charset="0"/>
                <a:cs typeface="Arial" pitchFamily="34" charset="0"/>
              </a:rPr>
              <a:t> </a:t>
            </a:r>
            <a:br>
              <a:rPr lang="ar-IQ" sz="2400" b="1" dirty="0" smtClean="0">
                <a:latin typeface="Arial" pitchFamily="34" charset="0"/>
                <a:cs typeface="Arial" pitchFamily="34" charset="0"/>
              </a:rPr>
            </a:br>
            <a:endParaRPr lang="ar-IQ" sz="2400" b="1" dirty="0">
              <a:latin typeface="Arial" pitchFamily="34" charset="0"/>
              <a:cs typeface="Arial" pitchFamily="34" charset="0"/>
            </a:endParaRPr>
          </a:p>
        </p:txBody>
      </p:sp>
      <p:sp>
        <p:nvSpPr>
          <p:cNvPr id="18" name="مستطيل 17"/>
          <p:cNvSpPr/>
          <p:nvPr/>
        </p:nvSpPr>
        <p:spPr>
          <a:xfrm>
            <a:off x="1150374" y="1545726"/>
            <a:ext cx="7683910" cy="1200329"/>
          </a:xfrm>
          <a:prstGeom prst="rect">
            <a:avLst/>
          </a:prstGeom>
        </p:spPr>
        <p:txBody>
          <a:bodyPr wrap="square">
            <a:spAutoFit/>
          </a:bodyPr>
          <a:lstStyle/>
          <a:p>
            <a:r>
              <a:rPr lang="ar-IQ" sz="2400" b="1" dirty="0" smtClean="0">
                <a:latin typeface="Arial" pitchFamily="34" charset="0"/>
                <a:cs typeface="Arial" pitchFamily="34" charset="0"/>
              </a:rPr>
              <a:t>مثل </a:t>
            </a:r>
            <a:r>
              <a:rPr lang="ar-IQ" sz="2400" b="1" dirty="0" err="1" smtClean="0">
                <a:latin typeface="Arial" pitchFamily="34" charset="0"/>
                <a:cs typeface="Arial" pitchFamily="34" charset="0"/>
              </a:rPr>
              <a:t>اويلر</a:t>
            </a:r>
            <a:r>
              <a:rPr lang="ar-IQ" sz="2400" b="1" dirty="0" smtClean="0">
                <a:latin typeface="Arial" pitchFamily="34" charset="0"/>
                <a:cs typeface="Arial" pitchFamily="34" charset="0"/>
              </a:rPr>
              <a:t> كل جزء من </a:t>
            </a:r>
            <a:r>
              <a:rPr lang="ar-IQ" sz="2400" b="1" dirty="0" err="1" smtClean="0">
                <a:latin typeface="Arial" pitchFamily="34" charset="0"/>
                <a:cs typeface="Arial" pitchFamily="34" charset="0"/>
              </a:rPr>
              <a:t>اجزاء</a:t>
            </a:r>
            <a:r>
              <a:rPr lang="ar-IQ" sz="2400" b="1" dirty="0" smtClean="0">
                <a:latin typeface="Arial" pitchFamily="34" charset="0"/>
                <a:cs typeface="Arial" pitchFamily="34" charset="0"/>
              </a:rPr>
              <a:t> المدينة برأس في البيان ومثل الجسور بالحافات البيان فيصبح البيان الممثل </a:t>
            </a:r>
            <a:r>
              <a:rPr lang="ar-IQ" sz="2400" b="1" dirty="0" err="1" smtClean="0">
                <a:latin typeface="Arial" pitchFamily="34" charset="0"/>
                <a:cs typeface="Arial" pitchFamily="34" charset="0"/>
              </a:rPr>
              <a:t>لاجزاء</a:t>
            </a:r>
            <a:r>
              <a:rPr lang="ar-IQ" sz="2400" b="1" dirty="0" smtClean="0">
                <a:latin typeface="Arial" pitchFamily="34" charset="0"/>
                <a:cs typeface="Arial" pitchFamily="34" charset="0"/>
              </a:rPr>
              <a:t> المدينة بالشكل </a:t>
            </a:r>
            <a:r>
              <a:rPr lang="ar-IQ" sz="2400" b="1" dirty="0" err="1" smtClean="0">
                <a:latin typeface="Arial" pitchFamily="34" charset="0"/>
                <a:cs typeface="Arial" pitchFamily="34" charset="0"/>
              </a:rPr>
              <a:t>الاتي</a:t>
            </a:r>
            <a:r>
              <a:rPr lang="ar-IQ" sz="2400" b="1" dirty="0" smtClean="0">
                <a:latin typeface="Arial" pitchFamily="34" charset="0"/>
                <a:cs typeface="Arial" pitchFamily="34" charset="0"/>
              </a:rPr>
              <a:t> </a:t>
            </a:r>
            <a:br>
              <a:rPr lang="ar-IQ" sz="2400" b="1" dirty="0" smtClean="0">
                <a:latin typeface="Arial" pitchFamily="34" charset="0"/>
                <a:cs typeface="Arial" pitchFamily="34" charset="0"/>
              </a:rPr>
            </a:br>
            <a:endParaRPr lang="ar-IQ" sz="2400" b="1" dirty="0">
              <a:latin typeface="Arial" pitchFamily="34" charset="0"/>
              <a:cs typeface="Arial" pitchFamily="34" charset="0"/>
            </a:endParaRPr>
          </a:p>
        </p:txBody>
      </p:sp>
      <p:cxnSp>
        <p:nvCxnSpPr>
          <p:cNvPr id="22" name="رابط مستقيم 21"/>
          <p:cNvCxnSpPr/>
          <p:nvPr/>
        </p:nvCxnSpPr>
        <p:spPr>
          <a:xfrm>
            <a:off x="6872749" y="2920180"/>
            <a:ext cx="1002891" cy="973392"/>
          </a:xfrm>
          <a:prstGeom prst="line">
            <a:avLst/>
          </a:prstGeom>
        </p:spPr>
        <p:style>
          <a:lnRef idx="2">
            <a:schemeClr val="dk1"/>
          </a:lnRef>
          <a:fillRef idx="0">
            <a:schemeClr val="dk1"/>
          </a:fillRef>
          <a:effectRef idx="1">
            <a:schemeClr val="dk1"/>
          </a:effectRef>
          <a:fontRef idx="minor">
            <a:schemeClr val="tx1"/>
          </a:fontRef>
        </p:style>
      </p:cxnSp>
      <p:cxnSp>
        <p:nvCxnSpPr>
          <p:cNvPr id="25" name="رابط مستقيم 24"/>
          <p:cNvCxnSpPr/>
          <p:nvPr/>
        </p:nvCxnSpPr>
        <p:spPr>
          <a:xfrm rot="5400000">
            <a:off x="6828506" y="3937817"/>
            <a:ext cx="1120879" cy="1002893"/>
          </a:xfrm>
          <a:prstGeom prst="line">
            <a:avLst/>
          </a:prstGeom>
        </p:spPr>
        <p:style>
          <a:lnRef idx="2">
            <a:schemeClr val="dk1"/>
          </a:lnRef>
          <a:fillRef idx="0">
            <a:schemeClr val="dk1"/>
          </a:fillRef>
          <a:effectRef idx="1">
            <a:schemeClr val="dk1"/>
          </a:effectRef>
          <a:fontRef idx="minor">
            <a:schemeClr val="tx1"/>
          </a:fontRef>
        </p:style>
      </p:cxnSp>
      <p:cxnSp>
        <p:nvCxnSpPr>
          <p:cNvPr id="29" name="رابط مستقيم 28"/>
          <p:cNvCxnSpPr/>
          <p:nvPr/>
        </p:nvCxnSpPr>
        <p:spPr>
          <a:xfrm rot="16200000" flipH="1">
            <a:off x="5862485" y="3974689"/>
            <a:ext cx="1037302" cy="1022555"/>
          </a:xfrm>
          <a:prstGeom prst="line">
            <a:avLst/>
          </a:prstGeom>
        </p:spPr>
        <p:style>
          <a:lnRef idx="2">
            <a:schemeClr val="dk1"/>
          </a:lnRef>
          <a:fillRef idx="0">
            <a:schemeClr val="dk1"/>
          </a:fillRef>
          <a:effectRef idx="1">
            <a:schemeClr val="dk1"/>
          </a:effectRef>
          <a:fontRef idx="minor">
            <a:schemeClr val="tx1"/>
          </a:fontRef>
        </p:style>
      </p:cxnSp>
      <p:cxnSp>
        <p:nvCxnSpPr>
          <p:cNvPr id="30" name="رابط مستقيم 29"/>
          <p:cNvCxnSpPr/>
          <p:nvPr/>
        </p:nvCxnSpPr>
        <p:spPr>
          <a:xfrm rot="10800000" flipV="1">
            <a:off x="5855112" y="2925093"/>
            <a:ext cx="1052057" cy="1042225"/>
          </a:xfrm>
          <a:prstGeom prst="line">
            <a:avLst/>
          </a:prstGeom>
        </p:spPr>
        <p:style>
          <a:lnRef idx="2">
            <a:schemeClr val="dk1"/>
          </a:lnRef>
          <a:fillRef idx="0">
            <a:schemeClr val="dk1"/>
          </a:fillRef>
          <a:effectRef idx="1">
            <a:schemeClr val="dk1"/>
          </a:effectRef>
          <a:fontRef idx="minor">
            <a:schemeClr val="tx1"/>
          </a:fontRef>
        </p:style>
      </p:cxnSp>
      <p:sp>
        <p:nvSpPr>
          <p:cNvPr id="37" name="شكل بيضاوي 36"/>
          <p:cNvSpPr/>
          <p:nvPr/>
        </p:nvSpPr>
        <p:spPr>
          <a:xfrm>
            <a:off x="6533536" y="2521975"/>
            <a:ext cx="722671" cy="398206"/>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chemeClr val="tx1"/>
                </a:solidFill>
              </a:rPr>
              <a:t>A</a:t>
            </a:r>
            <a:endParaRPr lang="ar-IQ" b="1" dirty="0">
              <a:solidFill>
                <a:schemeClr val="tx1"/>
              </a:solidFill>
            </a:endParaRPr>
          </a:p>
        </p:txBody>
      </p:sp>
      <p:sp>
        <p:nvSpPr>
          <p:cNvPr id="38" name="شكل بيضاوي 37"/>
          <p:cNvSpPr/>
          <p:nvPr/>
        </p:nvSpPr>
        <p:spPr>
          <a:xfrm>
            <a:off x="7851058" y="3736258"/>
            <a:ext cx="722671" cy="398206"/>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chemeClr val="tx1">
                    <a:lumMod val="95000"/>
                    <a:lumOff val="5000"/>
                  </a:schemeClr>
                </a:solidFill>
              </a:rPr>
              <a:t>B</a:t>
            </a:r>
            <a:endParaRPr lang="ar-IQ" b="1" dirty="0">
              <a:solidFill>
                <a:schemeClr val="tx1">
                  <a:lumMod val="95000"/>
                  <a:lumOff val="5000"/>
                </a:schemeClr>
              </a:solidFill>
            </a:endParaRPr>
          </a:p>
        </p:txBody>
      </p:sp>
      <p:sp>
        <p:nvSpPr>
          <p:cNvPr id="39" name="شكل بيضاوي 38"/>
          <p:cNvSpPr/>
          <p:nvPr/>
        </p:nvSpPr>
        <p:spPr>
          <a:xfrm>
            <a:off x="6454877" y="4994788"/>
            <a:ext cx="722671" cy="398206"/>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chemeClr val="tx1">
                    <a:lumMod val="95000"/>
                    <a:lumOff val="5000"/>
                  </a:schemeClr>
                </a:solidFill>
              </a:rPr>
              <a:t>C</a:t>
            </a:r>
            <a:endParaRPr lang="ar-IQ" b="1" dirty="0">
              <a:solidFill>
                <a:schemeClr val="tx1">
                  <a:lumMod val="95000"/>
                  <a:lumOff val="5000"/>
                </a:schemeClr>
              </a:solidFill>
            </a:endParaRPr>
          </a:p>
        </p:txBody>
      </p:sp>
      <p:sp>
        <p:nvSpPr>
          <p:cNvPr id="40" name="شكل بيضاوي 39"/>
          <p:cNvSpPr/>
          <p:nvPr/>
        </p:nvSpPr>
        <p:spPr>
          <a:xfrm>
            <a:off x="5191433" y="3775587"/>
            <a:ext cx="722671" cy="398206"/>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chemeClr val="tx1">
                    <a:lumMod val="95000"/>
                    <a:lumOff val="5000"/>
                  </a:schemeClr>
                </a:solidFill>
              </a:rPr>
              <a:t>D</a:t>
            </a:r>
            <a:endParaRPr lang="ar-IQ" b="1" dirty="0">
              <a:solidFill>
                <a:schemeClr val="tx1">
                  <a:lumMod val="95000"/>
                  <a:lumOff val="5000"/>
                </a:schemeClr>
              </a:solidFill>
            </a:endParaRPr>
          </a:p>
        </p:txBody>
      </p:sp>
      <p:sp>
        <p:nvSpPr>
          <p:cNvPr id="41" name="شكل بيضاوي 40"/>
          <p:cNvSpPr/>
          <p:nvPr/>
        </p:nvSpPr>
        <p:spPr>
          <a:xfrm>
            <a:off x="7167717" y="3038168"/>
            <a:ext cx="722671" cy="398206"/>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chemeClr val="tx1">
                    <a:lumMod val="95000"/>
                    <a:lumOff val="5000"/>
                  </a:schemeClr>
                </a:solidFill>
              </a:rPr>
              <a:t>1</a:t>
            </a:r>
            <a:endParaRPr lang="ar-IQ" b="1" dirty="0">
              <a:solidFill>
                <a:schemeClr val="tx1">
                  <a:lumMod val="95000"/>
                  <a:lumOff val="5000"/>
                </a:schemeClr>
              </a:solidFill>
            </a:endParaRPr>
          </a:p>
        </p:txBody>
      </p:sp>
      <p:sp>
        <p:nvSpPr>
          <p:cNvPr id="42" name="شكل بيضاوي 41"/>
          <p:cNvSpPr/>
          <p:nvPr/>
        </p:nvSpPr>
        <p:spPr>
          <a:xfrm>
            <a:off x="7290619" y="4326194"/>
            <a:ext cx="722671" cy="398206"/>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chemeClr val="tx1">
                    <a:lumMod val="95000"/>
                    <a:lumOff val="5000"/>
                  </a:schemeClr>
                </a:solidFill>
              </a:rPr>
              <a:t>2</a:t>
            </a:r>
            <a:endParaRPr lang="ar-IQ" b="1" dirty="0">
              <a:solidFill>
                <a:schemeClr val="tx1">
                  <a:lumMod val="95000"/>
                  <a:lumOff val="5000"/>
                </a:schemeClr>
              </a:solidFill>
            </a:endParaRPr>
          </a:p>
        </p:txBody>
      </p:sp>
      <p:sp>
        <p:nvSpPr>
          <p:cNvPr id="43" name="شكل بيضاوي 42"/>
          <p:cNvSpPr/>
          <p:nvPr/>
        </p:nvSpPr>
        <p:spPr>
          <a:xfrm>
            <a:off x="6971072" y="4095136"/>
            <a:ext cx="521110" cy="398206"/>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chemeClr val="tx1">
                    <a:lumMod val="95000"/>
                    <a:lumOff val="5000"/>
                  </a:schemeClr>
                </a:solidFill>
              </a:rPr>
              <a:t>3</a:t>
            </a:r>
            <a:endParaRPr lang="ar-IQ" b="1" dirty="0">
              <a:solidFill>
                <a:schemeClr val="tx1">
                  <a:lumMod val="95000"/>
                  <a:lumOff val="5000"/>
                </a:schemeClr>
              </a:solidFill>
            </a:endParaRPr>
          </a:p>
        </p:txBody>
      </p:sp>
      <p:sp>
        <p:nvSpPr>
          <p:cNvPr id="44" name="شكل بيضاوي 43"/>
          <p:cNvSpPr/>
          <p:nvPr/>
        </p:nvSpPr>
        <p:spPr>
          <a:xfrm>
            <a:off x="6459794" y="3554362"/>
            <a:ext cx="722671" cy="398206"/>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chemeClr val="tx1">
                    <a:lumMod val="95000"/>
                    <a:lumOff val="5000"/>
                  </a:schemeClr>
                </a:solidFill>
              </a:rPr>
              <a:t>4</a:t>
            </a:r>
            <a:endParaRPr lang="ar-IQ" b="1" dirty="0">
              <a:solidFill>
                <a:schemeClr val="tx1">
                  <a:lumMod val="95000"/>
                  <a:lumOff val="5000"/>
                </a:schemeClr>
              </a:solidFill>
            </a:endParaRPr>
          </a:p>
        </p:txBody>
      </p:sp>
      <p:sp>
        <p:nvSpPr>
          <p:cNvPr id="45" name="شكل بيضاوي 44"/>
          <p:cNvSpPr/>
          <p:nvPr/>
        </p:nvSpPr>
        <p:spPr>
          <a:xfrm>
            <a:off x="5683045" y="4414684"/>
            <a:ext cx="722671" cy="398206"/>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chemeClr val="tx1">
                    <a:lumMod val="95000"/>
                    <a:lumOff val="5000"/>
                  </a:schemeClr>
                </a:solidFill>
              </a:rPr>
              <a:t>5</a:t>
            </a:r>
            <a:endParaRPr lang="ar-IQ" b="1" dirty="0">
              <a:solidFill>
                <a:schemeClr val="tx1">
                  <a:lumMod val="95000"/>
                  <a:lumOff val="5000"/>
                </a:schemeClr>
              </a:solidFill>
            </a:endParaRPr>
          </a:p>
        </p:txBody>
      </p:sp>
      <p:sp>
        <p:nvSpPr>
          <p:cNvPr id="46" name="شكل بيضاوي 45"/>
          <p:cNvSpPr/>
          <p:nvPr/>
        </p:nvSpPr>
        <p:spPr>
          <a:xfrm>
            <a:off x="6459793" y="4065640"/>
            <a:ext cx="471949" cy="285135"/>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chemeClr val="tx1">
                    <a:lumMod val="95000"/>
                    <a:lumOff val="5000"/>
                  </a:schemeClr>
                </a:solidFill>
              </a:rPr>
              <a:t>6</a:t>
            </a:r>
            <a:endParaRPr lang="ar-IQ" b="1" dirty="0">
              <a:solidFill>
                <a:schemeClr val="tx1">
                  <a:lumMod val="95000"/>
                  <a:lumOff val="5000"/>
                </a:schemeClr>
              </a:solidFill>
            </a:endParaRPr>
          </a:p>
        </p:txBody>
      </p:sp>
      <p:sp>
        <p:nvSpPr>
          <p:cNvPr id="47" name="شكل بيضاوي 46"/>
          <p:cNvSpPr/>
          <p:nvPr/>
        </p:nvSpPr>
        <p:spPr>
          <a:xfrm>
            <a:off x="5840362" y="3097161"/>
            <a:ext cx="545690" cy="398206"/>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chemeClr val="tx1">
                    <a:lumMod val="95000"/>
                    <a:lumOff val="5000"/>
                  </a:schemeClr>
                </a:solidFill>
              </a:rPr>
              <a:t>7</a:t>
            </a:r>
            <a:endParaRPr lang="ar-IQ" b="1" dirty="0">
              <a:solidFill>
                <a:schemeClr val="tx1">
                  <a:lumMod val="95000"/>
                  <a:lumOff val="5000"/>
                </a:schemeClr>
              </a:solidFill>
            </a:endParaRPr>
          </a:p>
        </p:txBody>
      </p:sp>
      <p:sp>
        <p:nvSpPr>
          <p:cNvPr id="51" name="قوس 50"/>
          <p:cNvSpPr/>
          <p:nvPr/>
        </p:nvSpPr>
        <p:spPr>
          <a:xfrm rot="14775050">
            <a:off x="1693109" y="3060209"/>
            <a:ext cx="1893708" cy="1445505"/>
          </a:xfrm>
          <a:prstGeom prst="arc">
            <a:avLst/>
          </a:prstGeom>
        </p:spPr>
        <p:style>
          <a:lnRef idx="2">
            <a:schemeClr val="dk1"/>
          </a:lnRef>
          <a:fillRef idx="0">
            <a:schemeClr val="dk1"/>
          </a:fillRef>
          <a:effectRef idx="1">
            <a:schemeClr val="dk1"/>
          </a:effectRef>
          <a:fontRef idx="minor">
            <a:schemeClr val="tx1"/>
          </a:fontRef>
        </p:style>
        <p:txBody>
          <a:bodyPr rtlCol="1" anchor="ctr"/>
          <a:lstStyle/>
          <a:p>
            <a:pPr algn="ctr"/>
            <a:endParaRPr lang="ar-IQ"/>
          </a:p>
        </p:txBody>
      </p:sp>
      <p:sp>
        <p:nvSpPr>
          <p:cNvPr id="52" name="قوس 51"/>
          <p:cNvSpPr/>
          <p:nvPr/>
        </p:nvSpPr>
        <p:spPr>
          <a:xfrm rot="3143517">
            <a:off x="776573" y="2551050"/>
            <a:ext cx="1507812" cy="1823249"/>
          </a:xfrm>
          <a:prstGeom prst="arc">
            <a:avLst/>
          </a:prstGeom>
        </p:spPr>
        <p:style>
          <a:lnRef idx="2">
            <a:schemeClr val="dk1"/>
          </a:lnRef>
          <a:fillRef idx="0">
            <a:schemeClr val="dk1"/>
          </a:fillRef>
          <a:effectRef idx="1">
            <a:schemeClr val="dk1"/>
          </a:effectRef>
          <a:fontRef idx="minor">
            <a:schemeClr val="tx1"/>
          </a:fontRef>
        </p:style>
        <p:txBody>
          <a:bodyPr rtlCol="1" anchor="ctr"/>
          <a:lstStyle/>
          <a:p>
            <a:pPr algn="ctr"/>
            <a:endParaRPr lang="ar-IQ"/>
          </a:p>
        </p:txBody>
      </p:sp>
      <p:sp>
        <p:nvSpPr>
          <p:cNvPr id="55" name="قوس 54"/>
          <p:cNvSpPr/>
          <p:nvPr/>
        </p:nvSpPr>
        <p:spPr>
          <a:xfrm rot="13769728">
            <a:off x="1650713" y="4038301"/>
            <a:ext cx="1901371" cy="1531648"/>
          </a:xfrm>
          <a:prstGeom prst="arc">
            <a:avLst/>
          </a:prstGeom>
        </p:spPr>
        <p:style>
          <a:lnRef idx="2">
            <a:schemeClr val="dk1"/>
          </a:lnRef>
          <a:fillRef idx="0">
            <a:schemeClr val="dk1"/>
          </a:fillRef>
          <a:effectRef idx="1">
            <a:schemeClr val="dk1"/>
          </a:effectRef>
          <a:fontRef idx="minor">
            <a:schemeClr val="tx1"/>
          </a:fontRef>
        </p:style>
        <p:txBody>
          <a:bodyPr rtlCol="1" anchor="ctr"/>
          <a:lstStyle/>
          <a:p>
            <a:pPr algn="ctr"/>
            <a:endParaRPr lang="ar-IQ"/>
          </a:p>
        </p:txBody>
      </p:sp>
      <p:sp>
        <p:nvSpPr>
          <p:cNvPr id="56" name="قوس 55"/>
          <p:cNvSpPr/>
          <p:nvPr/>
        </p:nvSpPr>
        <p:spPr>
          <a:xfrm rot="2138195">
            <a:off x="663502" y="3912818"/>
            <a:ext cx="1507812" cy="1823249"/>
          </a:xfrm>
          <a:prstGeom prst="arc">
            <a:avLst/>
          </a:prstGeom>
        </p:spPr>
        <p:style>
          <a:lnRef idx="2">
            <a:schemeClr val="dk1"/>
          </a:lnRef>
          <a:fillRef idx="0">
            <a:schemeClr val="dk1"/>
          </a:fillRef>
          <a:effectRef idx="1">
            <a:schemeClr val="dk1"/>
          </a:effectRef>
          <a:fontRef idx="minor">
            <a:schemeClr val="tx1"/>
          </a:fontRef>
        </p:style>
        <p:txBody>
          <a:bodyPr rtlCol="1" anchor="ctr"/>
          <a:lstStyle/>
          <a:p>
            <a:pPr algn="ctr"/>
            <a:endParaRPr lang="ar-IQ"/>
          </a:p>
        </p:txBody>
      </p:sp>
      <p:sp>
        <p:nvSpPr>
          <p:cNvPr id="61" name="شكل بيضاوي 60"/>
          <p:cNvSpPr/>
          <p:nvPr/>
        </p:nvSpPr>
        <p:spPr>
          <a:xfrm>
            <a:off x="1283110" y="3819832"/>
            <a:ext cx="663677" cy="471948"/>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chemeClr val="tx1">
                    <a:lumMod val="95000"/>
                    <a:lumOff val="5000"/>
                  </a:schemeClr>
                </a:solidFill>
              </a:rPr>
              <a:t>V1</a:t>
            </a:r>
            <a:endParaRPr lang="ar-IQ" b="1" dirty="0">
              <a:solidFill>
                <a:schemeClr val="tx1">
                  <a:lumMod val="95000"/>
                  <a:lumOff val="5000"/>
                </a:schemeClr>
              </a:solidFill>
            </a:endParaRPr>
          </a:p>
        </p:txBody>
      </p:sp>
      <p:sp>
        <p:nvSpPr>
          <p:cNvPr id="62" name="شكل بيضاوي 61"/>
          <p:cNvSpPr/>
          <p:nvPr/>
        </p:nvSpPr>
        <p:spPr>
          <a:xfrm>
            <a:off x="4222956" y="3824749"/>
            <a:ext cx="673510" cy="471948"/>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chemeClr val="tx1">
                    <a:lumMod val="95000"/>
                    <a:lumOff val="5000"/>
                  </a:schemeClr>
                </a:solidFill>
              </a:rPr>
              <a:t>V2</a:t>
            </a:r>
            <a:endParaRPr lang="ar-IQ" b="1" dirty="0">
              <a:solidFill>
                <a:schemeClr val="tx1">
                  <a:lumMod val="95000"/>
                  <a:lumOff val="5000"/>
                </a:schemeClr>
              </a:solidFill>
            </a:endParaRPr>
          </a:p>
        </p:txBody>
      </p:sp>
      <p:sp>
        <p:nvSpPr>
          <p:cNvPr id="63" name="شكل بيضاوي 62"/>
          <p:cNvSpPr/>
          <p:nvPr/>
        </p:nvSpPr>
        <p:spPr>
          <a:xfrm>
            <a:off x="1956620" y="2399072"/>
            <a:ext cx="683341" cy="471948"/>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chemeClr val="tx1">
                    <a:lumMod val="95000"/>
                    <a:lumOff val="5000"/>
                  </a:schemeClr>
                </a:solidFill>
              </a:rPr>
              <a:t>V3</a:t>
            </a:r>
            <a:endParaRPr lang="ar-IQ" b="1" dirty="0">
              <a:solidFill>
                <a:schemeClr val="tx1">
                  <a:lumMod val="95000"/>
                  <a:lumOff val="5000"/>
                </a:schemeClr>
              </a:solidFill>
            </a:endParaRPr>
          </a:p>
        </p:txBody>
      </p:sp>
      <p:sp>
        <p:nvSpPr>
          <p:cNvPr id="64" name="شكل بيضاوي 63"/>
          <p:cNvSpPr/>
          <p:nvPr/>
        </p:nvSpPr>
        <p:spPr>
          <a:xfrm>
            <a:off x="1548581" y="5338917"/>
            <a:ext cx="796413" cy="471948"/>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chemeClr val="tx1">
                    <a:lumMod val="95000"/>
                    <a:lumOff val="5000"/>
                  </a:schemeClr>
                </a:solidFill>
              </a:rPr>
              <a:t>V4</a:t>
            </a:r>
            <a:endParaRPr lang="ar-IQ" b="1" dirty="0">
              <a:solidFill>
                <a:schemeClr val="tx1">
                  <a:lumMod val="95000"/>
                  <a:lumOff val="5000"/>
                </a:schemeClr>
              </a:solidFill>
            </a:endParaRPr>
          </a:p>
        </p:txBody>
      </p:sp>
      <p:sp>
        <p:nvSpPr>
          <p:cNvPr id="65" name="شكل بيضاوي 64"/>
          <p:cNvSpPr/>
          <p:nvPr/>
        </p:nvSpPr>
        <p:spPr>
          <a:xfrm>
            <a:off x="2757950" y="4852219"/>
            <a:ext cx="619432" cy="471948"/>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solidFill>
                  <a:schemeClr val="tx1">
                    <a:lumMod val="95000"/>
                    <a:lumOff val="5000"/>
                  </a:schemeClr>
                </a:solidFill>
              </a:rPr>
              <a:t>e1</a:t>
            </a:r>
            <a:endParaRPr lang="ar-IQ" dirty="0">
              <a:solidFill>
                <a:schemeClr val="tx1">
                  <a:lumMod val="95000"/>
                  <a:lumOff val="5000"/>
                </a:schemeClr>
              </a:solidFill>
            </a:endParaRPr>
          </a:p>
        </p:txBody>
      </p:sp>
      <p:sp>
        <p:nvSpPr>
          <p:cNvPr id="66" name="شكل بيضاوي 65"/>
          <p:cNvSpPr/>
          <p:nvPr/>
        </p:nvSpPr>
        <p:spPr>
          <a:xfrm>
            <a:off x="2526892" y="3642851"/>
            <a:ext cx="865238" cy="358877"/>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solidFill>
                  <a:schemeClr val="tx1">
                    <a:lumMod val="95000"/>
                    <a:lumOff val="5000"/>
                  </a:schemeClr>
                </a:solidFill>
              </a:rPr>
              <a:t>e2</a:t>
            </a:r>
            <a:endParaRPr lang="ar-IQ" dirty="0">
              <a:solidFill>
                <a:schemeClr val="tx1">
                  <a:lumMod val="95000"/>
                  <a:lumOff val="5000"/>
                </a:schemeClr>
              </a:solidFill>
            </a:endParaRPr>
          </a:p>
        </p:txBody>
      </p:sp>
      <p:sp>
        <p:nvSpPr>
          <p:cNvPr id="67" name="شكل بيضاوي 66"/>
          <p:cNvSpPr/>
          <p:nvPr/>
        </p:nvSpPr>
        <p:spPr>
          <a:xfrm>
            <a:off x="3092245" y="3023419"/>
            <a:ext cx="796413" cy="437535"/>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solidFill>
                  <a:schemeClr val="tx1">
                    <a:lumMod val="95000"/>
                    <a:lumOff val="5000"/>
                  </a:schemeClr>
                </a:solidFill>
              </a:rPr>
              <a:t>e3</a:t>
            </a:r>
            <a:endParaRPr lang="ar-IQ" dirty="0">
              <a:solidFill>
                <a:schemeClr val="tx1">
                  <a:lumMod val="95000"/>
                  <a:lumOff val="5000"/>
                </a:schemeClr>
              </a:solidFill>
            </a:endParaRPr>
          </a:p>
        </p:txBody>
      </p:sp>
      <p:sp>
        <p:nvSpPr>
          <p:cNvPr id="68" name="شكل بيضاوي 67"/>
          <p:cNvSpPr/>
          <p:nvPr/>
        </p:nvSpPr>
        <p:spPr>
          <a:xfrm>
            <a:off x="2182761" y="3303640"/>
            <a:ext cx="796413" cy="353960"/>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solidFill>
                  <a:schemeClr val="tx1">
                    <a:lumMod val="95000"/>
                    <a:lumOff val="5000"/>
                  </a:schemeClr>
                </a:solidFill>
              </a:rPr>
              <a:t>e4</a:t>
            </a:r>
            <a:endParaRPr lang="ar-IQ" dirty="0">
              <a:solidFill>
                <a:schemeClr val="tx1">
                  <a:lumMod val="95000"/>
                  <a:lumOff val="5000"/>
                </a:schemeClr>
              </a:solidFill>
            </a:endParaRPr>
          </a:p>
        </p:txBody>
      </p:sp>
      <p:sp>
        <p:nvSpPr>
          <p:cNvPr id="69" name="شكل بيضاوي 68"/>
          <p:cNvSpPr/>
          <p:nvPr/>
        </p:nvSpPr>
        <p:spPr>
          <a:xfrm>
            <a:off x="1170038" y="3170902"/>
            <a:ext cx="796413" cy="344129"/>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solidFill>
                  <a:schemeClr val="tx1">
                    <a:lumMod val="95000"/>
                    <a:lumOff val="5000"/>
                  </a:schemeClr>
                </a:solidFill>
              </a:rPr>
              <a:t>e5</a:t>
            </a:r>
            <a:endParaRPr lang="ar-IQ" dirty="0">
              <a:solidFill>
                <a:schemeClr val="tx1">
                  <a:lumMod val="95000"/>
                  <a:lumOff val="5000"/>
                </a:schemeClr>
              </a:solidFill>
            </a:endParaRPr>
          </a:p>
        </p:txBody>
      </p:sp>
      <p:sp>
        <p:nvSpPr>
          <p:cNvPr id="70" name="شكل بيضاوي 69"/>
          <p:cNvSpPr/>
          <p:nvPr/>
        </p:nvSpPr>
        <p:spPr>
          <a:xfrm>
            <a:off x="1076632" y="4522839"/>
            <a:ext cx="717756" cy="471948"/>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solidFill>
                  <a:schemeClr val="tx1">
                    <a:lumMod val="95000"/>
                    <a:lumOff val="5000"/>
                  </a:schemeClr>
                </a:solidFill>
              </a:rPr>
              <a:t>e6</a:t>
            </a:r>
            <a:endParaRPr lang="ar-IQ" dirty="0">
              <a:solidFill>
                <a:schemeClr val="tx1">
                  <a:lumMod val="95000"/>
                  <a:lumOff val="5000"/>
                </a:schemeClr>
              </a:solidFill>
            </a:endParaRPr>
          </a:p>
        </p:txBody>
      </p:sp>
      <p:sp>
        <p:nvSpPr>
          <p:cNvPr id="71" name="شكل بيضاوي 70"/>
          <p:cNvSpPr/>
          <p:nvPr/>
        </p:nvSpPr>
        <p:spPr>
          <a:xfrm>
            <a:off x="2079523" y="4336026"/>
            <a:ext cx="693175" cy="471948"/>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solidFill>
                  <a:schemeClr val="tx1">
                    <a:lumMod val="95000"/>
                    <a:lumOff val="5000"/>
                  </a:schemeClr>
                </a:solidFill>
              </a:rPr>
              <a:t>e7</a:t>
            </a:r>
            <a:endParaRPr lang="ar-IQ" dirty="0">
              <a:solidFill>
                <a:schemeClr val="tx1">
                  <a:lumMod val="95000"/>
                  <a:lumOff val="5000"/>
                </a:schemeClr>
              </a:solidFill>
            </a:endParaRPr>
          </a:p>
        </p:txBody>
      </p:sp>
      <p:sp>
        <p:nvSpPr>
          <p:cNvPr id="48" name="سهم إلى اليسار 47">
            <a:hlinkClick r:id="rId2" action="ppaction://hlinksldjump"/>
          </p:cNvPr>
          <p:cNvSpPr/>
          <p:nvPr/>
        </p:nvSpPr>
        <p:spPr>
          <a:xfrm>
            <a:off x="214282" y="6000768"/>
            <a:ext cx="1570273" cy="857232"/>
          </a:xfrm>
          <a:prstGeom prst="leftArrow">
            <a:avLst/>
          </a:prstGeom>
          <a:solidFill>
            <a:srgbClr val="0070C0"/>
          </a:solidFill>
          <a:ln>
            <a:noFill/>
          </a:ln>
          <a:effectLst>
            <a:glow rad="2286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b="1" dirty="0" smtClean="0">
                <a:latin typeface="Arial Unicode MS" pitchFamily="34" charset="-128"/>
                <a:ea typeface="Arial Unicode MS" pitchFamily="34" charset="-128"/>
                <a:cs typeface="Arial Unicode MS" pitchFamily="34" charset="-128"/>
              </a:rPr>
              <a:t>التالي</a:t>
            </a:r>
            <a:endParaRPr lang="ar-IQ" sz="2400" b="1"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2000" fill="hold"/>
                                        <p:tgtEl>
                                          <p:spTgt spid="17"/>
                                        </p:tgtEl>
                                        <p:attrNameLst>
                                          <p:attrName>ppt_x</p:attrName>
                                        </p:attrNameLst>
                                      </p:cBhvr>
                                      <p:tavLst>
                                        <p:tav tm="0">
                                          <p:val>
                                            <p:strVal val="#ppt_x-.2"/>
                                          </p:val>
                                        </p:tav>
                                        <p:tav tm="100000">
                                          <p:val>
                                            <p:strVal val="#ppt_x"/>
                                          </p:val>
                                        </p:tav>
                                      </p:tavLst>
                                    </p:anim>
                                    <p:anim calcmode="lin" valueType="num">
                                      <p:cBhvr>
                                        <p:cTn id="8" dur="2000" fill="hold"/>
                                        <p:tgtEl>
                                          <p:spTgt spid="17"/>
                                        </p:tgtEl>
                                        <p:attrNameLst>
                                          <p:attrName>ppt_y</p:attrName>
                                        </p:attrNameLst>
                                      </p:cBhvr>
                                      <p:tavLst>
                                        <p:tav tm="0">
                                          <p:val>
                                            <p:strVal val="#ppt_y"/>
                                          </p:val>
                                        </p:tav>
                                        <p:tav tm="100000">
                                          <p:val>
                                            <p:strVal val="#ppt_y"/>
                                          </p:val>
                                        </p:tav>
                                      </p:tavLst>
                                    </p:anim>
                                    <p:animEffect transition="in" filter="wipe(right)" prLst="gradientSize: 0.1">
                                      <p:cBhvr>
                                        <p:cTn id="9" dur="2000"/>
                                        <p:tgtEl>
                                          <p:spTgt spid="17"/>
                                        </p:tgtEl>
                                      </p:cBhvr>
                                    </p:animEffect>
                                  </p:childTnLst>
                                </p:cTn>
                              </p:par>
                            </p:childTnLst>
                          </p:cTn>
                        </p:par>
                      </p:childTnLst>
                    </p:cTn>
                  </p:par>
                  <p:par>
                    <p:cTn id="10" fill="hold">
                      <p:stCondLst>
                        <p:cond delay="indefinite"/>
                      </p:stCondLst>
                      <p:childTnLst>
                        <p:par>
                          <p:cTn id="11" fill="hold">
                            <p:stCondLst>
                              <p:cond delay="0"/>
                            </p:stCondLst>
                            <p:childTnLst>
                              <p:par>
                                <p:cTn id="12" presetID="7" presetClass="entr" presetSubtype="4"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additive="base">
                                        <p:cTn id="14" dur="5000" fill="hold"/>
                                        <p:tgtEl>
                                          <p:spTgt spid="18"/>
                                        </p:tgtEl>
                                        <p:attrNameLst>
                                          <p:attrName>ppt_x</p:attrName>
                                        </p:attrNameLst>
                                      </p:cBhvr>
                                      <p:tavLst>
                                        <p:tav tm="0">
                                          <p:val>
                                            <p:strVal val="#ppt_x"/>
                                          </p:val>
                                        </p:tav>
                                        <p:tav tm="100000">
                                          <p:val>
                                            <p:strVal val="#ppt_x"/>
                                          </p:val>
                                        </p:tav>
                                      </p:tavLst>
                                    </p:anim>
                                    <p:anim calcmode="lin" valueType="num">
                                      <p:cBhvr additive="base">
                                        <p:cTn id="15" dur="50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slide(fromBottom)">
                                      <p:cBhvr>
                                        <p:cTn id="20" dur="2000"/>
                                        <p:tgtEl>
                                          <p:spTgt spid="37"/>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6" fill="hold" nodeType="click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strips(downRight)">
                                      <p:cBhvr>
                                        <p:cTn id="25" dur="2000"/>
                                        <p:tgtEl>
                                          <p:spTgt spid="22"/>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38"/>
                                        </p:tgtEl>
                                        <p:attrNameLst>
                                          <p:attrName>style.visibility</p:attrName>
                                        </p:attrNameLst>
                                      </p:cBhvr>
                                      <p:to>
                                        <p:strVal val="visible"/>
                                      </p:to>
                                    </p:set>
                                    <p:animEffect transition="in" filter="slide(fromBottom)">
                                      <p:cBhvr>
                                        <p:cTn id="30" dur="2000"/>
                                        <p:tgtEl>
                                          <p:spTgt spid="38"/>
                                        </p:tgtEl>
                                      </p:cBhvr>
                                    </p:animEffect>
                                  </p:childTnLst>
                                </p:cTn>
                              </p:par>
                            </p:childTnLst>
                          </p:cTn>
                        </p:par>
                      </p:childTnLst>
                    </p:cTn>
                  </p:par>
                  <p:par>
                    <p:cTn id="31" fill="hold">
                      <p:stCondLst>
                        <p:cond delay="indefinite"/>
                      </p:stCondLst>
                      <p:childTnLst>
                        <p:par>
                          <p:cTn id="32" fill="hold">
                            <p:stCondLst>
                              <p:cond delay="0"/>
                            </p:stCondLst>
                            <p:childTnLst>
                              <p:par>
                                <p:cTn id="33" presetID="51" presetClass="entr" presetSubtype="0" fill="hold" grpId="0" nodeType="clickEffect">
                                  <p:stCondLst>
                                    <p:cond delay="0"/>
                                  </p:stCondLst>
                                  <p:childTnLst>
                                    <p:set>
                                      <p:cBhvr>
                                        <p:cTn id="34" dur="1" fill="hold">
                                          <p:stCondLst>
                                            <p:cond delay="0"/>
                                          </p:stCondLst>
                                        </p:cTn>
                                        <p:tgtEl>
                                          <p:spTgt spid="41"/>
                                        </p:tgtEl>
                                        <p:attrNameLst>
                                          <p:attrName>style.visibility</p:attrName>
                                        </p:attrNameLst>
                                      </p:cBhvr>
                                      <p:to>
                                        <p:strVal val="visible"/>
                                      </p:to>
                                    </p:set>
                                    <p:animEffect transition="in" filter="fade">
                                      <p:cBhvr>
                                        <p:cTn id="35" dur="770" decel="100000"/>
                                        <p:tgtEl>
                                          <p:spTgt spid="41"/>
                                        </p:tgtEl>
                                      </p:cBhvr>
                                    </p:animEffect>
                                    <p:animScale>
                                      <p:cBhvr>
                                        <p:cTn id="36" dur="770" decel="100000"/>
                                        <p:tgtEl>
                                          <p:spTgt spid="41"/>
                                        </p:tgtEl>
                                      </p:cBhvr>
                                      <p:from x="10000" y="10000"/>
                                      <p:to x="200000" y="450000"/>
                                    </p:animScale>
                                    <p:animScale>
                                      <p:cBhvr>
                                        <p:cTn id="37" dur="1230" accel="100000" fill="hold">
                                          <p:stCondLst>
                                            <p:cond delay="770"/>
                                          </p:stCondLst>
                                        </p:cTn>
                                        <p:tgtEl>
                                          <p:spTgt spid="41"/>
                                        </p:tgtEl>
                                      </p:cBhvr>
                                      <p:from x="200000" y="450000"/>
                                      <p:to x="100000" y="100000"/>
                                    </p:animScale>
                                    <p:set>
                                      <p:cBhvr>
                                        <p:cTn id="38" dur="770" fill="hold"/>
                                        <p:tgtEl>
                                          <p:spTgt spid="41"/>
                                        </p:tgtEl>
                                        <p:attrNameLst>
                                          <p:attrName>ppt_x</p:attrName>
                                        </p:attrNameLst>
                                      </p:cBhvr>
                                      <p:to>
                                        <p:strVal val="(0.5)"/>
                                      </p:to>
                                    </p:set>
                                    <p:anim from="(0.5)" to="(#ppt_x)" calcmode="lin" valueType="num">
                                      <p:cBhvr>
                                        <p:cTn id="39" dur="1230" accel="100000" fill="hold">
                                          <p:stCondLst>
                                            <p:cond delay="770"/>
                                          </p:stCondLst>
                                        </p:cTn>
                                        <p:tgtEl>
                                          <p:spTgt spid="41"/>
                                        </p:tgtEl>
                                        <p:attrNameLst>
                                          <p:attrName>ppt_x</p:attrName>
                                        </p:attrNameLst>
                                      </p:cBhvr>
                                    </p:anim>
                                    <p:set>
                                      <p:cBhvr>
                                        <p:cTn id="40" dur="770" fill="hold"/>
                                        <p:tgtEl>
                                          <p:spTgt spid="41"/>
                                        </p:tgtEl>
                                        <p:attrNameLst>
                                          <p:attrName>ppt_y</p:attrName>
                                        </p:attrNameLst>
                                      </p:cBhvr>
                                      <p:to>
                                        <p:strVal val="(#ppt_y+0.4)"/>
                                      </p:to>
                                    </p:set>
                                    <p:anim from="(#ppt_y+0.4)" to="(#ppt_y)" calcmode="lin" valueType="num">
                                      <p:cBhvr>
                                        <p:cTn id="41" dur="1230" accel="100000" fill="hold">
                                          <p:stCondLst>
                                            <p:cond delay="770"/>
                                          </p:stCondLst>
                                        </p:cTn>
                                        <p:tgtEl>
                                          <p:spTgt spid="41"/>
                                        </p:tgtEl>
                                        <p:attrNameLst>
                                          <p:attrName>ppt_y</p:attrName>
                                        </p:attrNameLst>
                                      </p:cBhvr>
                                    </p:anim>
                                  </p:childTnLst>
                                </p:cTn>
                              </p:par>
                            </p:childTnLst>
                          </p:cTn>
                        </p:par>
                      </p:childTnLst>
                    </p:cTn>
                  </p:par>
                  <p:par>
                    <p:cTn id="42" fill="hold">
                      <p:stCondLst>
                        <p:cond delay="indefinite"/>
                      </p:stCondLst>
                      <p:childTnLst>
                        <p:par>
                          <p:cTn id="43" fill="hold">
                            <p:stCondLst>
                              <p:cond delay="0"/>
                            </p:stCondLst>
                            <p:childTnLst>
                              <p:par>
                                <p:cTn id="44" presetID="18" presetClass="entr" presetSubtype="12" fill="hold" nodeType="clickEffect">
                                  <p:stCondLst>
                                    <p:cond delay="0"/>
                                  </p:stCondLst>
                                  <p:childTnLst>
                                    <p:set>
                                      <p:cBhvr>
                                        <p:cTn id="45" dur="1" fill="hold">
                                          <p:stCondLst>
                                            <p:cond delay="0"/>
                                          </p:stCondLst>
                                        </p:cTn>
                                        <p:tgtEl>
                                          <p:spTgt spid="25"/>
                                        </p:tgtEl>
                                        <p:attrNameLst>
                                          <p:attrName>style.visibility</p:attrName>
                                        </p:attrNameLst>
                                      </p:cBhvr>
                                      <p:to>
                                        <p:strVal val="visible"/>
                                      </p:to>
                                    </p:set>
                                    <p:animEffect transition="in" filter="strips(downLeft)">
                                      <p:cBhvr>
                                        <p:cTn id="46" dur="1000"/>
                                        <p:tgtEl>
                                          <p:spTgt spid="25"/>
                                        </p:tgtEl>
                                      </p:cBhvr>
                                    </p:animEffect>
                                  </p:childTnLst>
                                </p:cTn>
                              </p:par>
                            </p:childTnLst>
                          </p:cTn>
                        </p:par>
                      </p:childTnLst>
                    </p:cTn>
                  </p:par>
                  <p:par>
                    <p:cTn id="47" fill="hold">
                      <p:stCondLst>
                        <p:cond delay="indefinite"/>
                      </p:stCondLst>
                      <p:childTnLst>
                        <p:par>
                          <p:cTn id="48" fill="hold">
                            <p:stCondLst>
                              <p:cond delay="0"/>
                            </p:stCondLst>
                            <p:childTnLst>
                              <p:par>
                                <p:cTn id="49" presetID="12" presetClass="entr" presetSubtype="4" fill="hold" grpId="0" nodeType="clickEffect">
                                  <p:stCondLst>
                                    <p:cond delay="0"/>
                                  </p:stCondLst>
                                  <p:childTnLst>
                                    <p:set>
                                      <p:cBhvr>
                                        <p:cTn id="50" dur="1" fill="hold">
                                          <p:stCondLst>
                                            <p:cond delay="0"/>
                                          </p:stCondLst>
                                        </p:cTn>
                                        <p:tgtEl>
                                          <p:spTgt spid="39"/>
                                        </p:tgtEl>
                                        <p:attrNameLst>
                                          <p:attrName>style.visibility</p:attrName>
                                        </p:attrNameLst>
                                      </p:cBhvr>
                                      <p:to>
                                        <p:strVal val="visible"/>
                                      </p:to>
                                    </p:set>
                                    <p:animEffect transition="in" filter="slide(fromBottom)">
                                      <p:cBhvr>
                                        <p:cTn id="51" dur="1000"/>
                                        <p:tgtEl>
                                          <p:spTgt spid="39"/>
                                        </p:tgtEl>
                                      </p:cBhvr>
                                    </p:animEffect>
                                  </p:childTnLst>
                                </p:cTn>
                              </p:par>
                            </p:childTnLst>
                          </p:cTn>
                        </p:par>
                      </p:childTnLst>
                    </p:cTn>
                  </p:par>
                  <p:par>
                    <p:cTn id="52" fill="hold">
                      <p:stCondLst>
                        <p:cond delay="indefinite"/>
                      </p:stCondLst>
                      <p:childTnLst>
                        <p:par>
                          <p:cTn id="53" fill="hold">
                            <p:stCondLst>
                              <p:cond delay="0"/>
                            </p:stCondLst>
                            <p:childTnLst>
                              <p:par>
                                <p:cTn id="54" presetID="51" presetClass="entr" presetSubtype="0" fill="hold" grpId="0" nodeType="clickEffect">
                                  <p:stCondLst>
                                    <p:cond delay="0"/>
                                  </p:stCondLst>
                                  <p:childTnLst>
                                    <p:set>
                                      <p:cBhvr>
                                        <p:cTn id="55" dur="1" fill="hold">
                                          <p:stCondLst>
                                            <p:cond delay="0"/>
                                          </p:stCondLst>
                                        </p:cTn>
                                        <p:tgtEl>
                                          <p:spTgt spid="42"/>
                                        </p:tgtEl>
                                        <p:attrNameLst>
                                          <p:attrName>style.visibility</p:attrName>
                                        </p:attrNameLst>
                                      </p:cBhvr>
                                      <p:to>
                                        <p:strVal val="visible"/>
                                      </p:to>
                                    </p:set>
                                    <p:animEffect transition="in" filter="fade">
                                      <p:cBhvr>
                                        <p:cTn id="56" dur="770" decel="100000"/>
                                        <p:tgtEl>
                                          <p:spTgt spid="42"/>
                                        </p:tgtEl>
                                      </p:cBhvr>
                                    </p:animEffect>
                                    <p:animScale>
                                      <p:cBhvr>
                                        <p:cTn id="57" dur="770" decel="100000"/>
                                        <p:tgtEl>
                                          <p:spTgt spid="42"/>
                                        </p:tgtEl>
                                      </p:cBhvr>
                                      <p:from x="10000" y="10000"/>
                                      <p:to x="200000" y="450000"/>
                                    </p:animScale>
                                    <p:animScale>
                                      <p:cBhvr>
                                        <p:cTn id="58" dur="1230" accel="100000" fill="hold">
                                          <p:stCondLst>
                                            <p:cond delay="770"/>
                                          </p:stCondLst>
                                        </p:cTn>
                                        <p:tgtEl>
                                          <p:spTgt spid="42"/>
                                        </p:tgtEl>
                                      </p:cBhvr>
                                      <p:from x="200000" y="450000"/>
                                      <p:to x="100000" y="100000"/>
                                    </p:animScale>
                                    <p:set>
                                      <p:cBhvr>
                                        <p:cTn id="59" dur="770" fill="hold"/>
                                        <p:tgtEl>
                                          <p:spTgt spid="42"/>
                                        </p:tgtEl>
                                        <p:attrNameLst>
                                          <p:attrName>ppt_x</p:attrName>
                                        </p:attrNameLst>
                                      </p:cBhvr>
                                      <p:to>
                                        <p:strVal val="(0.5)"/>
                                      </p:to>
                                    </p:set>
                                    <p:anim from="(0.5)" to="(#ppt_x)" calcmode="lin" valueType="num">
                                      <p:cBhvr>
                                        <p:cTn id="60" dur="1230" accel="100000" fill="hold">
                                          <p:stCondLst>
                                            <p:cond delay="770"/>
                                          </p:stCondLst>
                                        </p:cTn>
                                        <p:tgtEl>
                                          <p:spTgt spid="42"/>
                                        </p:tgtEl>
                                        <p:attrNameLst>
                                          <p:attrName>ppt_x</p:attrName>
                                        </p:attrNameLst>
                                      </p:cBhvr>
                                    </p:anim>
                                    <p:set>
                                      <p:cBhvr>
                                        <p:cTn id="61" dur="770" fill="hold"/>
                                        <p:tgtEl>
                                          <p:spTgt spid="42"/>
                                        </p:tgtEl>
                                        <p:attrNameLst>
                                          <p:attrName>ppt_y</p:attrName>
                                        </p:attrNameLst>
                                      </p:cBhvr>
                                      <p:to>
                                        <p:strVal val="(#ppt_y+0.4)"/>
                                      </p:to>
                                    </p:set>
                                    <p:anim from="(#ppt_y+0.4)" to="(#ppt_y)" calcmode="lin" valueType="num">
                                      <p:cBhvr>
                                        <p:cTn id="62" dur="1230" accel="100000" fill="hold">
                                          <p:stCondLst>
                                            <p:cond delay="770"/>
                                          </p:stCondLst>
                                        </p:cTn>
                                        <p:tgtEl>
                                          <p:spTgt spid="42"/>
                                        </p:tgtEl>
                                        <p:attrNameLst>
                                          <p:attrName>ppt_y</p:attrName>
                                        </p:attrNameLst>
                                      </p:cBhvr>
                                    </p:anim>
                                  </p:childTnLst>
                                </p:cTn>
                              </p:par>
                            </p:childTnLst>
                          </p:cTn>
                        </p:par>
                      </p:childTnLst>
                    </p:cTn>
                  </p:par>
                  <p:par>
                    <p:cTn id="63" fill="hold">
                      <p:stCondLst>
                        <p:cond delay="indefinite"/>
                      </p:stCondLst>
                      <p:childTnLst>
                        <p:par>
                          <p:cTn id="64" fill="hold">
                            <p:stCondLst>
                              <p:cond delay="0"/>
                            </p:stCondLst>
                            <p:childTnLst>
                              <p:par>
                                <p:cTn id="65" presetID="18" presetClass="entr" presetSubtype="3"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strips(upRight)">
                                      <p:cBhvr>
                                        <p:cTn id="67" dur="1000"/>
                                        <p:tgtEl>
                                          <p:spTgt spid="15"/>
                                        </p:tgtEl>
                                      </p:cBhvr>
                                    </p:animEffect>
                                  </p:childTnLst>
                                </p:cTn>
                              </p:par>
                            </p:childTnLst>
                          </p:cTn>
                        </p:par>
                      </p:childTnLst>
                    </p:cTn>
                  </p:par>
                  <p:par>
                    <p:cTn id="68" fill="hold">
                      <p:stCondLst>
                        <p:cond delay="indefinite"/>
                      </p:stCondLst>
                      <p:childTnLst>
                        <p:par>
                          <p:cTn id="69" fill="hold">
                            <p:stCondLst>
                              <p:cond delay="0"/>
                            </p:stCondLst>
                            <p:childTnLst>
                              <p:par>
                                <p:cTn id="70" presetID="51" presetClass="entr" presetSubtype="0" fill="hold" grpId="0" nodeType="clickEffect">
                                  <p:stCondLst>
                                    <p:cond delay="0"/>
                                  </p:stCondLst>
                                  <p:childTnLst>
                                    <p:set>
                                      <p:cBhvr>
                                        <p:cTn id="71" dur="1" fill="hold">
                                          <p:stCondLst>
                                            <p:cond delay="0"/>
                                          </p:stCondLst>
                                        </p:cTn>
                                        <p:tgtEl>
                                          <p:spTgt spid="43"/>
                                        </p:tgtEl>
                                        <p:attrNameLst>
                                          <p:attrName>style.visibility</p:attrName>
                                        </p:attrNameLst>
                                      </p:cBhvr>
                                      <p:to>
                                        <p:strVal val="visible"/>
                                      </p:to>
                                    </p:set>
                                    <p:animEffect transition="in" filter="fade">
                                      <p:cBhvr>
                                        <p:cTn id="72" dur="770" decel="100000"/>
                                        <p:tgtEl>
                                          <p:spTgt spid="43"/>
                                        </p:tgtEl>
                                      </p:cBhvr>
                                    </p:animEffect>
                                    <p:animScale>
                                      <p:cBhvr>
                                        <p:cTn id="73" dur="770" decel="100000"/>
                                        <p:tgtEl>
                                          <p:spTgt spid="43"/>
                                        </p:tgtEl>
                                      </p:cBhvr>
                                      <p:from x="10000" y="10000"/>
                                      <p:to x="200000" y="450000"/>
                                    </p:animScale>
                                    <p:animScale>
                                      <p:cBhvr>
                                        <p:cTn id="74" dur="1230" accel="100000" fill="hold">
                                          <p:stCondLst>
                                            <p:cond delay="770"/>
                                          </p:stCondLst>
                                        </p:cTn>
                                        <p:tgtEl>
                                          <p:spTgt spid="43"/>
                                        </p:tgtEl>
                                      </p:cBhvr>
                                      <p:from x="200000" y="450000"/>
                                      <p:to x="100000" y="100000"/>
                                    </p:animScale>
                                    <p:set>
                                      <p:cBhvr>
                                        <p:cTn id="75" dur="770" fill="hold"/>
                                        <p:tgtEl>
                                          <p:spTgt spid="43"/>
                                        </p:tgtEl>
                                        <p:attrNameLst>
                                          <p:attrName>ppt_x</p:attrName>
                                        </p:attrNameLst>
                                      </p:cBhvr>
                                      <p:to>
                                        <p:strVal val="(0.5)"/>
                                      </p:to>
                                    </p:set>
                                    <p:anim from="(0.5)" to="(#ppt_x)" calcmode="lin" valueType="num">
                                      <p:cBhvr>
                                        <p:cTn id="76" dur="1230" accel="100000" fill="hold">
                                          <p:stCondLst>
                                            <p:cond delay="770"/>
                                          </p:stCondLst>
                                        </p:cTn>
                                        <p:tgtEl>
                                          <p:spTgt spid="43"/>
                                        </p:tgtEl>
                                        <p:attrNameLst>
                                          <p:attrName>ppt_x</p:attrName>
                                        </p:attrNameLst>
                                      </p:cBhvr>
                                    </p:anim>
                                    <p:set>
                                      <p:cBhvr>
                                        <p:cTn id="77" dur="770" fill="hold"/>
                                        <p:tgtEl>
                                          <p:spTgt spid="43"/>
                                        </p:tgtEl>
                                        <p:attrNameLst>
                                          <p:attrName>ppt_y</p:attrName>
                                        </p:attrNameLst>
                                      </p:cBhvr>
                                      <p:to>
                                        <p:strVal val="(#ppt_y+0.4)"/>
                                      </p:to>
                                    </p:set>
                                    <p:anim from="(#ppt_y+0.4)" to="(#ppt_y)" calcmode="lin" valueType="num">
                                      <p:cBhvr>
                                        <p:cTn id="78" dur="1230" accel="100000" fill="hold">
                                          <p:stCondLst>
                                            <p:cond delay="770"/>
                                          </p:stCondLst>
                                        </p:cTn>
                                        <p:tgtEl>
                                          <p:spTgt spid="43"/>
                                        </p:tgtEl>
                                        <p:attrNameLst>
                                          <p:attrName>ppt_y</p:attrName>
                                        </p:attrNameLst>
                                      </p:cBhvr>
                                    </p:anim>
                                  </p:childTnLst>
                                </p:cTn>
                              </p:par>
                            </p:childTnLst>
                          </p:cTn>
                        </p:par>
                      </p:childTnLst>
                    </p:cTn>
                  </p:par>
                  <p:par>
                    <p:cTn id="79" fill="hold">
                      <p:stCondLst>
                        <p:cond delay="indefinite"/>
                      </p:stCondLst>
                      <p:childTnLst>
                        <p:par>
                          <p:cTn id="80" fill="hold">
                            <p:stCondLst>
                              <p:cond delay="0"/>
                            </p:stCondLst>
                            <p:childTnLst>
                              <p:par>
                                <p:cTn id="81" presetID="18" presetClass="entr" presetSubtype="12" fill="hold" nodeType="clickEffect">
                                  <p:stCondLst>
                                    <p:cond delay="0"/>
                                  </p:stCondLst>
                                  <p:childTnLst>
                                    <p:set>
                                      <p:cBhvr>
                                        <p:cTn id="82" dur="1" fill="hold">
                                          <p:stCondLst>
                                            <p:cond delay="0"/>
                                          </p:stCondLst>
                                        </p:cTn>
                                        <p:tgtEl>
                                          <p:spTgt spid="13"/>
                                        </p:tgtEl>
                                        <p:attrNameLst>
                                          <p:attrName>style.visibility</p:attrName>
                                        </p:attrNameLst>
                                      </p:cBhvr>
                                      <p:to>
                                        <p:strVal val="visible"/>
                                      </p:to>
                                    </p:set>
                                    <p:animEffect transition="in" filter="strips(downLeft)">
                                      <p:cBhvr>
                                        <p:cTn id="83" dur="1000"/>
                                        <p:tgtEl>
                                          <p:spTgt spid="13"/>
                                        </p:tgtEl>
                                      </p:cBhvr>
                                    </p:animEffect>
                                  </p:childTnLst>
                                </p:cTn>
                              </p:par>
                            </p:childTnLst>
                          </p:cTn>
                        </p:par>
                      </p:childTnLst>
                    </p:cTn>
                  </p:par>
                  <p:par>
                    <p:cTn id="84" fill="hold">
                      <p:stCondLst>
                        <p:cond delay="indefinite"/>
                      </p:stCondLst>
                      <p:childTnLst>
                        <p:par>
                          <p:cTn id="85" fill="hold">
                            <p:stCondLst>
                              <p:cond delay="0"/>
                            </p:stCondLst>
                            <p:childTnLst>
                              <p:par>
                                <p:cTn id="86" presetID="12" presetClass="entr" presetSubtype="4" fill="hold" grpId="0" nodeType="clickEffect">
                                  <p:stCondLst>
                                    <p:cond delay="0"/>
                                  </p:stCondLst>
                                  <p:childTnLst>
                                    <p:set>
                                      <p:cBhvr>
                                        <p:cTn id="87" dur="1" fill="hold">
                                          <p:stCondLst>
                                            <p:cond delay="0"/>
                                          </p:stCondLst>
                                        </p:cTn>
                                        <p:tgtEl>
                                          <p:spTgt spid="40"/>
                                        </p:tgtEl>
                                        <p:attrNameLst>
                                          <p:attrName>style.visibility</p:attrName>
                                        </p:attrNameLst>
                                      </p:cBhvr>
                                      <p:to>
                                        <p:strVal val="visible"/>
                                      </p:to>
                                    </p:set>
                                    <p:animEffect transition="in" filter="slide(fromBottom)">
                                      <p:cBhvr>
                                        <p:cTn id="88" dur="500"/>
                                        <p:tgtEl>
                                          <p:spTgt spid="40"/>
                                        </p:tgtEl>
                                      </p:cBhvr>
                                    </p:animEffect>
                                  </p:childTnLst>
                                </p:cTn>
                              </p:par>
                            </p:childTnLst>
                          </p:cTn>
                        </p:par>
                      </p:childTnLst>
                    </p:cTn>
                  </p:par>
                  <p:par>
                    <p:cTn id="89" fill="hold">
                      <p:stCondLst>
                        <p:cond delay="indefinite"/>
                      </p:stCondLst>
                      <p:childTnLst>
                        <p:par>
                          <p:cTn id="90" fill="hold">
                            <p:stCondLst>
                              <p:cond delay="0"/>
                            </p:stCondLst>
                            <p:childTnLst>
                              <p:par>
                                <p:cTn id="91" presetID="51" presetClass="entr" presetSubtype="0" fill="hold" grpId="0" nodeType="clickEffect">
                                  <p:stCondLst>
                                    <p:cond delay="0"/>
                                  </p:stCondLst>
                                  <p:childTnLst>
                                    <p:set>
                                      <p:cBhvr>
                                        <p:cTn id="92" dur="1" fill="hold">
                                          <p:stCondLst>
                                            <p:cond delay="0"/>
                                          </p:stCondLst>
                                        </p:cTn>
                                        <p:tgtEl>
                                          <p:spTgt spid="44"/>
                                        </p:tgtEl>
                                        <p:attrNameLst>
                                          <p:attrName>style.visibility</p:attrName>
                                        </p:attrNameLst>
                                      </p:cBhvr>
                                      <p:to>
                                        <p:strVal val="visible"/>
                                      </p:to>
                                    </p:set>
                                    <p:animEffect transition="in" filter="fade">
                                      <p:cBhvr>
                                        <p:cTn id="93" dur="770" decel="100000"/>
                                        <p:tgtEl>
                                          <p:spTgt spid="44"/>
                                        </p:tgtEl>
                                      </p:cBhvr>
                                    </p:animEffect>
                                    <p:animScale>
                                      <p:cBhvr>
                                        <p:cTn id="94" dur="770" decel="100000"/>
                                        <p:tgtEl>
                                          <p:spTgt spid="44"/>
                                        </p:tgtEl>
                                      </p:cBhvr>
                                      <p:from x="10000" y="10000"/>
                                      <p:to x="200000" y="450000"/>
                                    </p:animScale>
                                    <p:animScale>
                                      <p:cBhvr>
                                        <p:cTn id="95" dur="1230" accel="100000" fill="hold">
                                          <p:stCondLst>
                                            <p:cond delay="770"/>
                                          </p:stCondLst>
                                        </p:cTn>
                                        <p:tgtEl>
                                          <p:spTgt spid="44"/>
                                        </p:tgtEl>
                                      </p:cBhvr>
                                      <p:from x="200000" y="450000"/>
                                      <p:to x="100000" y="100000"/>
                                    </p:animScale>
                                    <p:set>
                                      <p:cBhvr>
                                        <p:cTn id="96" dur="770" fill="hold"/>
                                        <p:tgtEl>
                                          <p:spTgt spid="44"/>
                                        </p:tgtEl>
                                        <p:attrNameLst>
                                          <p:attrName>ppt_x</p:attrName>
                                        </p:attrNameLst>
                                      </p:cBhvr>
                                      <p:to>
                                        <p:strVal val="(0.5)"/>
                                      </p:to>
                                    </p:set>
                                    <p:anim from="(0.5)" to="(#ppt_x)" calcmode="lin" valueType="num">
                                      <p:cBhvr>
                                        <p:cTn id="97" dur="1230" accel="100000" fill="hold">
                                          <p:stCondLst>
                                            <p:cond delay="770"/>
                                          </p:stCondLst>
                                        </p:cTn>
                                        <p:tgtEl>
                                          <p:spTgt spid="44"/>
                                        </p:tgtEl>
                                        <p:attrNameLst>
                                          <p:attrName>ppt_x</p:attrName>
                                        </p:attrNameLst>
                                      </p:cBhvr>
                                    </p:anim>
                                    <p:set>
                                      <p:cBhvr>
                                        <p:cTn id="98" dur="770" fill="hold"/>
                                        <p:tgtEl>
                                          <p:spTgt spid="44"/>
                                        </p:tgtEl>
                                        <p:attrNameLst>
                                          <p:attrName>ppt_y</p:attrName>
                                        </p:attrNameLst>
                                      </p:cBhvr>
                                      <p:to>
                                        <p:strVal val="(#ppt_y+0.4)"/>
                                      </p:to>
                                    </p:set>
                                    <p:anim from="(#ppt_y+0.4)" to="(#ppt_y)" calcmode="lin" valueType="num">
                                      <p:cBhvr>
                                        <p:cTn id="99" dur="1230" accel="100000" fill="hold">
                                          <p:stCondLst>
                                            <p:cond delay="770"/>
                                          </p:stCondLst>
                                        </p:cTn>
                                        <p:tgtEl>
                                          <p:spTgt spid="44"/>
                                        </p:tgtEl>
                                        <p:attrNameLst>
                                          <p:attrName>ppt_y</p:attrName>
                                        </p:attrNameLst>
                                      </p:cBhvr>
                                    </p:anim>
                                  </p:childTnLst>
                                </p:cTn>
                              </p:par>
                            </p:childTnLst>
                          </p:cTn>
                        </p:par>
                      </p:childTnLst>
                    </p:cTn>
                  </p:par>
                  <p:par>
                    <p:cTn id="100" fill="hold">
                      <p:stCondLst>
                        <p:cond delay="indefinite"/>
                      </p:stCondLst>
                      <p:childTnLst>
                        <p:par>
                          <p:cTn id="101" fill="hold">
                            <p:stCondLst>
                              <p:cond delay="0"/>
                            </p:stCondLst>
                            <p:childTnLst>
                              <p:par>
                                <p:cTn id="102" presetID="18" presetClass="entr" presetSubtype="6" fill="hold" nodeType="clickEffect">
                                  <p:stCondLst>
                                    <p:cond delay="0"/>
                                  </p:stCondLst>
                                  <p:childTnLst>
                                    <p:set>
                                      <p:cBhvr>
                                        <p:cTn id="103" dur="1" fill="hold">
                                          <p:stCondLst>
                                            <p:cond delay="0"/>
                                          </p:stCondLst>
                                        </p:cTn>
                                        <p:tgtEl>
                                          <p:spTgt spid="29"/>
                                        </p:tgtEl>
                                        <p:attrNameLst>
                                          <p:attrName>style.visibility</p:attrName>
                                        </p:attrNameLst>
                                      </p:cBhvr>
                                      <p:to>
                                        <p:strVal val="visible"/>
                                      </p:to>
                                    </p:set>
                                    <p:animEffect transition="in" filter="strips(downRight)">
                                      <p:cBhvr>
                                        <p:cTn id="104" dur="1000"/>
                                        <p:tgtEl>
                                          <p:spTgt spid="29"/>
                                        </p:tgtEl>
                                      </p:cBhvr>
                                    </p:animEffect>
                                  </p:childTnLst>
                                </p:cTn>
                              </p:par>
                            </p:childTnLst>
                          </p:cTn>
                        </p:par>
                      </p:childTnLst>
                    </p:cTn>
                  </p:par>
                  <p:par>
                    <p:cTn id="105" fill="hold">
                      <p:stCondLst>
                        <p:cond delay="indefinite"/>
                      </p:stCondLst>
                      <p:childTnLst>
                        <p:par>
                          <p:cTn id="106" fill="hold">
                            <p:stCondLst>
                              <p:cond delay="0"/>
                            </p:stCondLst>
                            <p:childTnLst>
                              <p:par>
                                <p:cTn id="107" presetID="51" presetClass="entr" presetSubtype="0" fill="hold" grpId="0" nodeType="click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fade">
                                      <p:cBhvr>
                                        <p:cTn id="109" dur="770" decel="100000"/>
                                        <p:tgtEl>
                                          <p:spTgt spid="45"/>
                                        </p:tgtEl>
                                      </p:cBhvr>
                                    </p:animEffect>
                                    <p:animScale>
                                      <p:cBhvr>
                                        <p:cTn id="110" dur="770" decel="100000"/>
                                        <p:tgtEl>
                                          <p:spTgt spid="45"/>
                                        </p:tgtEl>
                                      </p:cBhvr>
                                      <p:from x="10000" y="10000"/>
                                      <p:to x="200000" y="450000"/>
                                    </p:animScale>
                                    <p:animScale>
                                      <p:cBhvr>
                                        <p:cTn id="111" dur="1230" accel="100000" fill="hold">
                                          <p:stCondLst>
                                            <p:cond delay="770"/>
                                          </p:stCondLst>
                                        </p:cTn>
                                        <p:tgtEl>
                                          <p:spTgt spid="45"/>
                                        </p:tgtEl>
                                      </p:cBhvr>
                                      <p:from x="200000" y="450000"/>
                                      <p:to x="100000" y="100000"/>
                                    </p:animScale>
                                    <p:set>
                                      <p:cBhvr>
                                        <p:cTn id="112" dur="770" fill="hold"/>
                                        <p:tgtEl>
                                          <p:spTgt spid="45"/>
                                        </p:tgtEl>
                                        <p:attrNameLst>
                                          <p:attrName>ppt_x</p:attrName>
                                        </p:attrNameLst>
                                      </p:cBhvr>
                                      <p:to>
                                        <p:strVal val="(0.5)"/>
                                      </p:to>
                                    </p:set>
                                    <p:anim from="(0.5)" to="(#ppt_x)" calcmode="lin" valueType="num">
                                      <p:cBhvr>
                                        <p:cTn id="113" dur="1230" accel="100000" fill="hold">
                                          <p:stCondLst>
                                            <p:cond delay="770"/>
                                          </p:stCondLst>
                                        </p:cTn>
                                        <p:tgtEl>
                                          <p:spTgt spid="45"/>
                                        </p:tgtEl>
                                        <p:attrNameLst>
                                          <p:attrName>ppt_x</p:attrName>
                                        </p:attrNameLst>
                                      </p:cBhvr>
                                    </p:anim>
                                    <p:set>
                                      <p:cBhvr>
                                        <p:cTn id="114" dur="770" fill="hold"/>
                                        <p:tgtEl>
                                          <p:spTgt spid="45"/>
                                        </p:tgtEl>
                                        <p:attrNameLst>
                                          <p:attrName>ppt_y</p:attrName>
                                        </p:attrNameLst>
                                      </p:cBhvr>
                                      <p:to>
                                        <p:strVal val="(#ppt_y+0.4)"/>
                                      </p:to>
                                    </p:set>
                                    <p:anim from="(#ppt_y+0.4)" to="(#ppt_y)" calcmode="lin" valueType="num">
                                      <p:cBhvr>
                                        <p:cTn id="115" dur="1230" accel="100000" fill="hold">
                                          <p:stCondLst>
                                            <p:cond delay="770"/>
                                          </p:stCondLst>
                                        </p:cTn>
                                        <p:tgtEl>
                                          <p:spTgt spid="45"/>
                                        </p:tgtEl>
                                        <p:attrNameLst>
                                          <p:attrName>ppt_y</p:attrName>
                                        </p:attrNameLst>
                                      </p:cBhvr>
                                    </p:anim>
                                  </p:childTnLst>
                                </p:cTn>
                              </p:par>
                            </p:childTnLst>
                          </p:cTn>
                        </p:par>
                      </p:childTnLst>
                    </p:cTn>
                  </p:par>
                  <p:par>
                    <p:cTn id="116" fill="hold">
                      <p:stCondLst>
                        <p:cond delay="indefinite"/>
                      </p:stCondLst>
                      <p:childTnLst>
                        <p:par>
                          <p:cTn id="117" fill="hold">
                            <p:stCondLst>
                              <p:cond delay="0"/>
                            </p:stCondLst>
                            <p:childTnLst>
                              <p:par>
                                <p:cTn id="118" presetID="18" presetClass="entr" presetSubtype="9" fill="hold" grpId="0" nodeType="clickEffect">
                                  <p:stCondLst>
                                    <p:cond delay="0"/>
                                  </p:stCondLst>
                                  <p:childTnLst>
                                    <p:set>
                                      <p:cBhvr>
                                        <p:cTn id="119" dur="1" fill="hold">
                                          <p:stCondLst>
                                            <p:cond delay="0"/>
                                          </p:stCondLst>
                                        </p:cTn>
                                        <p:tgtEl>
                                          <p:spTgt spid="14"/>
                                        </p:tgtEl>
                                        <p:attrNameLst>
                                          <p:attrName>style.visibility</p:attrName>
                                        </p:attrNameLst>
                                      </p:cBhvr>
                                      <p:to>
                                        <p:strVal val="visible"/>
                                      </p:to>
                                    </p:set>
                                    <p:animEffect transition="in" filter="strips(upLeft)">
                                      <p:cBhvr>
                                        <p:cTn id="120" dur="1000"/>
                                        <p:tgtEl>
                                          <p:spTgt spid="14"/>
                                        </p:tgtEl>
                                      </p:cBhvr>
                                    </p:animEffect>
                                  </p:childTnLst>
                                </p:cTn>
                              </p:par>
                            </p:childTnLst>
                          </p:cTn>
                        </p:par>
                      </p:childTnLst>
                    </p:cTn>
                  </p:par>
                  <p:par>
                    <p:cTn id="121" fill="hold">
                      <p:stCondLst>
                        <p:cond delay="indefinite"/>
                      </p:stCondLst>
                      <p:childTnLst>
                        <p:par>
                          <p:cTn id="122" fill="hold">
                            <p:stCondLst>
                              <p:cond delay="0"/>
                            </p:stCondLst>
                            <p:childTnLst>
                              <p:par>
                                <p:cTn id="123" presetID="51" presetClass="entr" presetSubtype="0" fill="hold" grpId="0" nodeType="clickEffect">
                                  <p:stCondLst>
                                    <p:cond delay="0"/>
                                  </p:stCondLst>
                                  <p:childTnLst>
                                    <p:set>
                                      <p:cBhvr>
                                        <p:cTn id="124" dur="1" fill="hold">
                                          <p:stCondLst>
                                            <p:cond delay="0"/>
                                          </p:stCondLst>
                                        </p:cTn>
                                        <p:tgtEl>
                                          <p:spTgt spid="46"/>
                                        </p:tgtEl>
                                        <p:attrNameLst>
                                          <p:attrName>style.visibility</p:attrName>
                                        </p:attrNameLst>
                                      </p:cBhvr>
                                      <p:to>
                                        <p:strVal val="visible"/>
                                      </p:to>
                                    </p:set>
                                    <p:animEffect transition="in" filter="fade">
                                      <p:cBhvr>
                                        <p:cTn id="125" dur="770" decel="100000"/>
                                        <p:tgtEl>
                                          <p:spTgt spid="46"/>
                                        </p:tgtEl>
                                      </p:cBhvr>
                                    </p:animEffect>
                                    <p:animScale>
                                      <p:cBhvr>
                                        <p:cTn id="126" dur="770" decel="100000"/>
                                        <p:tgtEl>
                                          <p:spTgt spid="46"/>
                                        </p:tgtEl>
                                      </p:cBhvr>
                                      <p:from x="10000" y="10000"/>
                                      <p:to x="200000" y="450000"/>
                                    </p:animScale>
                                    <p:animScale>
                                      <p:cBhvr>
                                        <p:cTn id="127" dur="1230" accel="100000" fill="hold">
                                          <p:stCondLst>
                                            <p:cond delay="770"/>
                                          </p:stCondLst>
                                        </p:cTn>
                                        <p:tgtEl>
                                          <p:spTgt spid="46"/>
                                        </p:tgtEl>
                                      </p:cBhvr>
                                      <p:from x="200000" y="450000"/>
                                      <p:to x="100000" y="100000"/>
                                    </p:animScale>
                                    <p:set>
                                      <p:cBhvr>
                                        <p:cTn id="128" dur="770" fill="hold"/>
                                        <p:tgtEl>
                                          <p:spTgt spid="46"/>
                                        </p:tgtEl>
                                        <p:attrNameLst>
                                          <p:attrName>ppt_x</p:attrName>
                                        </p:attrNameLst>
                                      </p:cBhvr>
                                      <p:to>
                                        <p:strVal val="(0.5)"/>
                                      </p:to>
                                    </p:set>
                                    <p:anim from="(0.5)" to="(#ppt_x)" calcmode="lin" valueType="num">
                                      <p:cBhvr>
                                        <p:cTn id="129" dur="1230" accel="100000" fill="hold">
                                          <p:stCondLst>
                                            <p:cond delay="770"/>
                                          </p:stCondLst>
                                        </p:cTn>
                                        <p:tgtEl>
                                          <p:spTgt spid="46"/>
                                        </p:tgtEl>
                                        <p:attrNameLst>
                                          <p:attrName>ppt_x</p:attrName>
                                        </p:attrNameLst>
                                      </p:cBhvr>
                                    </p:anim>
                                    <p:set>
                                      <p:cBhvr>
                                        <p:cTn id="130" dur="770" fill="hold"/>
                                        <p:tgtEl>
                                          <p:spTgt spid="46"/>
                                        </p:tgtEl>
                                        <p:attrNameLst>
                                          <p:attrName>ppt_y</p:attrName>
                                        </p:attrNameLst>
                                      </p:cBhvr>
                                      <p:to>
                                        <p:strVal val="(#ppt_y+0.4)"/>
                                      </p:to>
                                    </p:set>
                                    <p:anim from="(#ppt_y+0.4)" to="(#ppt_y)" calcmode="lin" valueType="num">
                                      <p:cBhvr>
                                        <p:cTn id="131" dur="1230" accel="100000" fill="hold">
                                          <p:stCondLst>
                                            <p:cond delay="770"/>
                                          </p:stCondLst>
                                        </p:cTn>
                                        <p:tgtEl>
                                          <p:spTgt spid="46"/>
                                        </p:tgtEl>
                                        <p:attrNameLst>
                                          <p:attrName>ppt_y</p:attrName>
                                        </p:attrNameLst>
                                      </p:cBhvr>
                                    </p:anim>
                                  </p:childTnLst>
                                </p:cTn>
                              </p:par>
                            </p:childTnLst>
                          </p:cTn>
                        </p:par>
                      </p:childTnLst>
                    </p:cTn>
                  </p:par>
                  <p:par>
                    <p:cTn id="132" fill="hold">
                      <p:stCondLst>
                        <p:cond delay="indefinite"/>
                      </p:stCondLst>
                      <p:childTnLst>
                        <p:par>
                          <p:cTn id="133" fill="hold">
                            <p:stCondLst>
                              <p:cond delay="0"/>
                            </p:stCondLst>
                            <p:childTnLst>
                              <p:par>
                                <p:cTn id="134" presetID="18" presetClass="entr" presetSubtype="3" fill="hold" nodeType="clickEffect">
                                  <p:stCondLst>
                                    <p:cond delay="0"/>
                                  </p:stCondLst>
                                  <p:childTnLst>
                                    <p:set>
                                      <p:cBhvr>
                                        <p:cTn id="135" dur="1" fill="hold">
                                          <p:stCondLst>
                                            <p:cond delay="0"/>
                                          </p:stCondLst>
                                        </p:cTn>
                                        <p:tgtEl>
                                          <p:spTgt spid="30"/>
                                        </p:tgtEl>
                                        <p:attrNameLst>
                                          <p:attrName>style.visibility</p:attrName>
                                        </p:attrNameLst>
                                      </p:cBhvr>
                                      <p:to>
                                        <p:strVal val="visible"/>
                                      </p:to>
                                    </p:set>
                                    <p:animEffect transition="in" filter="strips(upRight)">
                                      <p:cBhvr>
                                        <p:cTn id="136" dur="1000"/>
                                        <p:tgtEl>
                                          <p:spTgt spid="30"/>
                                        </p:tgtEl>
                                      </p:cBhvr>
                                    </p:animEffect>
                                  </p:childTnLst>
                                </p:cTn>
                              </p:par>
                            </p:childTnLst>
                          </p:cTn>
                        </p:par>
                      </p:childTnLst>
                    </p:cTn>
                  </p:par>
                  <p:par>
                    <p:cTn id="137" fill="hold">
                      <p:stCondLst>
                        <p:cond delay="indefinite"/>
                      </p:stCondLst>
                      <p:childTnLst>
                        <p:par>
                          <p:cTn id="138" fill="hold">
                            <p:stCondLst>
                              <p:cond delay="0"/>
                            </p:stCondLst>
                            <p:childTnLst>
                              <p:par>
                                <p:cTn id="139" presetID="51" presetClass="entr" presetSubtype="0" fill="hold" grpId="0" nodeType="clickEffect">
                                  <p:stCondLst>
                                    <p:cond delay="0"/>
                                  </p:stCondLst>
                                  <p:childTnLst>
                                    <p:set>
                                      <p:cBhvr>
                                        <p:cTn id="140" dur="1" fill="hold">
                                          <p:stCondLst>
                                            <p:cond delay="0"/>
                                          </p:stCondLst>
                                        </p:cTn>
                                        <p:tgtEl>
                                          <p:spTgt spid="47"/>
                                        </p:tgtEl>
                                        <p:attrNameLst>
                                          <p:attrName>style.visibility</p:attrName>
                                        </p:attrNameLst>
                                      </p:cBhvr>
                                      <p:to>
                                        <p:strVal val="visible"/>
                                      </p:to>
                                    </p:set>
                                    <p:animEffect transition="in" filter="fade">
                                      <p:cBhvr>
                                        <p:cTn id="141" dur="770" decel="100000"/>
                                        <p:tgtEl>
                                          <p:spTgt spid="47"/>
                                        </p:tgtEl>
                                      </p:cBhvr>
                                    </p:animEffect>
                                    <p:animScale>
                                      <p:cBhvr>
                                        <p:cTn id="142" dur="770" decel="100000"/>
                                        <p:tgtEl>
                                          <p:spTgt spid="47"/>
                                        </p:tgtEl>
                                      </p:cBhvr>
                                      <p:from x="10000" y="10000"/>
                                      <p:to x="200000" y="450000"/>
                                    </p:animScale>
                                    <p:animScale>
                                      <p:cBhvr>
                                        <p:cTn id="143" dur="1230" accel="100000" fill="hold">
                                          <p:stCondLst>
                                            <p:cond delay="770"/>
                                          </p:stCondLst>
                                        </p:cTn>
                                        <p:tgtEl>
                                          <p:spTgt spid="47"/>
                                        </p:tgtEl>
                                      </p:cBhvr>
                                      <p:from x="200000" y="450000"/>
                                      <p:to x="100000" y="100000"/>
                                    </p:animScale>
                                    <p:set>
                                      <p:cBhvr>
                                        <p:cTn id="144" dur="770" fill="hold"/>
                                        <p:tgtEl>
                                          <p:spTgt spid="47"/>
                                        </p:tgtEl>
                                        <p:attrNameLst>
                                          <p:attrName>ppt_x</p:attrName>
                                        </p:attrNameLst>
                                      </p:cBhvr>
                                      <p:to>
                                        <p:strVal val="(0.5)"/>
                                      </p:to>
                                    </p:set>
                                    <p:anim from="(0.5)" to="(#ppt_x)" calcmode="lin" valueType="num">
                                      <p:cBhvr>
                                        <p:cTn id="145" dur="1230" accel="100000" fill="hold">
                                          <p:stCondLst>
                                            <p:cond delay="770"/>
                                          </p:stCondLst>
                                        </p:cTn>
                                        <p:tgtEl>
                                          <p:spTgt spid="47"/>
                                        </p:tgtEl>
                                        <p:attrNameLst>
                                          <p:attrName>ppt_x</p:attrName>
                                        </p:attrNameLst>
                                      </p:cBhvr>
                                    </p:anim>
                                    <p:set>
                                      <p:cBhvr>
                                        <p:cTn id="146" dur="770" fill="hold"/>
                                        <p:tgtEl>
                                          <p:spTgt spid="47"/>
                                        </p:tgtEl>
                                        <p:attrNameLst>
                                          <p:attrName>ppt_y</p:attrName>
                                        </p:attrNameLst>
                                      </p:cBhvr>
                                      <p:to>
                                        <p:strVal val="(#ppt_y+0.4)"/>
                                      </p:to>
                                    </p:set>
                                    <p:anim from="(#ppt_y+0.4)" to="(#ppt_y)" calcmode="lin" valueType="num">
                                      <p:cBhvr>
                                        <p:cTn id="147" dur="1230" accel="100000" fill="hold">
                                          <p:stCondLst>
                                            <p:cond delay="770"/>
                                          </p:stCondLst>
                                        </p:cTn>
                                        <p:tgtEl>
                                          <p:spTgt spid="47"/>
                                        </p:tgtEl>
                                        <p:attrNameLst>
                                          <p:attrName>ppt_y</p:attrName>
                                        </p:attrNameLst>
                                      </p:cBhvr>
                                    </p:anim>
                                  </p:childTnLst>
                                </p:cTn>
                              </p:par>
                            </p:childTnLst>
                          </p:cTn>
                        </p:par>
                      </p:childTnLst>
                    </p:cTn>
                  </p:par>
                  <p:par>
                    <p:cTn id="148" fill="hold">
                      <p:stCondLst>
                        <p:cond delay="indefinite"/>
                      </p:stCondLst>
                      <p:childTnLst>
                        <p:par>
                          <p:cTn id="149" fill="hold">
                            <p:stCondLst>
                              <p:cond delay="0"/>
                            </p:stCondLst>
                            <p:childTnLst>
                              <p:par>
                                <p:cTn id="150" presetID="12" presetClass="entr" presetSubtype="4" fill="hold" grpId="0" nodeType="clickEffect">
                                  <p:stCondLst>
                                    <p:cond delay="0"/>
                                  </p:stCondLst>
                                  <p:childTnLst>
                                    <p:set>
                                      <p:cBhvr>
                                        <p:cTn id="151" dur="1" fill="hold">
                                          <p:stCondLst>
                                            <p:cond delay="0"/>
                                          </p:stCondLst>
                                        </p:cTn>
                                        <p:tgtEl>
                                          <p:spTgt spid="62"/>
                                        </p:tgtEl>
                                        <p:attrNameLst>
                                          <p:attrName>style.visibility</p:attrName>
                                        </p:attrNameLst>
                                      </p:cBhvr>
                                      <p:to>
                                        <p:strVal val="visible"/>
                                      </p:to>
                                    </p:set>
                                    <p:animEffect transition="in" filter="slide(fromBottom)">
                                      <p:cBhvr>
                                        <p:cTn id="152" dur="1000"/>
                                        <p:tgtEl>
                                          <p:spTgt spid="62"/>
                                        </p:tgtEl>
                                      </p:cBhvr>
                                    </p:animEffect>
                                  </p:childTnLst>
                                </p:cTn>
                              </p:par>
                            </p:childTnLst>
                          </p:cTn>
                        </p:par>
                      </p:childTnLst>
                    </p:cTn>
                  </p:par>
                  <p:par>
                    <p:cTn id="153" fill="hold">
                      <p:stCondLst>
                        <p:cond delay="indefinite"/>
                      </p:stCondLst>
                      <p:childTnLst>
                        <p:par>
                          <p:cTn id="154" fill="hold">
                            <p:stCondLst>
                              <p:cond delay="0"/>
                            </p:stCondLst>
                            <p:childTnLst>
                              <p:par>
                                <p:cTn id="155" presetID="18" presetClass="entr" presetSubtype="12" fill="hold" nodeType="clickEffect">
                                  <p:stCondLst>
                                    <p:cond delay="0"/>
                                  </p:stCondLst>
                                  <p:childTnLst>
                                    <p:set>
                                      <p:cBhvr>
                                        <p:cTn id="156" dur="1" fill="hold">
                                          <p:stCondLst>
                                            <p:cond delay="0"/>
                                          </p:stCondLst>
                                        </p:cTn>
                                        <p:tgtEl>
                                          <p:spTgt spid="8"/>
                                        </p:tgtEl>
                                        <p:attrNameLst>
                                          <p:attrName>style.visibility</p:attrName>
                                        </p:attrNameLst>
                                      </p:cBhvr>
                                      <p:to>
                                        <p:strVal val="visible"/>
                                      </p:to>
                                    </p:set>
                                    <p:animEffect transition="in" filter="strips(downLeft)">
                                      <p:cBhvr>
                                        <p:cTn id="157" dur="1000"/>
                                        <p:tgtEl>
                                          <p:spTgt spid="8"/>
                                        </p:tgtEl>
                                      </p:cBhvr>
                                    </p:animEffect>
                                  </p:childTnLst>
                                </p:cTn>
                              </p:par>
                            </p:childTnLst>
                          </p:cTn>
                        </p:par>
                      </p:childTnLst>
                    </p:cTn>
                  </p:par>
                  <p:par>
                    <p:cTn id="158" fill="hold">
                      <p:stCondLst>
                        <p:cond delay="indefinite"/>
                      </p:stCondLst>
                      <p:childTnLst>
                        <p:par>
                          <p:cTn id="159" fill="hold">
                            <p:stCondLst>
                              <p:cond delay="0"/>
                            </p:stCondLst>
                            <p:childTnLst>
                              <p:par>
                                <p:cTn id="160" presetID="29" presetClass="entr" presetSubtype="0" fill="hold" grpId="0" nodeType="clickEffect">
                                  <p:stCondLst>
                                    <p:cond delay="0"/>
                                  </p:stCondLst>
                                  <p:childTnLst>
                                    <p:set>
                                      <p:cBhvr>
                                        <p:cTn id="161" dur="1" fill="hold">
                                          <p:stCondLst>
                                            <p:cond delay="0"/>
                                          </p:stCondLst>
                                        </p:cTn>
                                        <p:tgtEl>
                                          <p:spTgt spid="64"/>
                                        </p:tgtEl>
                                        <p:attrNameLst>
                                          <p:attrName>style.visibility</p:attrName>
                                        </p:attrNameLst>
                                      </p:cBhvr>
                                      <p:to>
                                        <p:strVal val="visible"/>
                                      </p:to>
                                    </p:set>
                                    <p:anim calcmode="lin" valueType="num">
                                      <p:cBhvr>
                                        <p:cTn id="162" dur="1000" fill="hold"/>
                                        <p:tgtEl>
                                          <p:spTgt spid="64"/>
                                        </p:tgtEl>
                                        <p:attrNameLst>
                                          <p:attrName>ppt_x</p:attrName>
                                        </p:attrNameLst>
                                      </p:cBhvr>
                                      <p:tavLst>
                                        <p:tav tm="0">
                                          <p:val>
                                            <p:strVal val="#ppt_x-.2"/>
                                          </p:val>
                                        </p:tav>
                                        <p:tav tm="100000">
                                          <p:val>
                                            <p:strVal val="#ppt_x"/>
                                          </p:val>
                                        </p:tav>
                                      </p:tavLst>
                                    </p:anim>
                                    <p:anim calcmode="lin" valueType="num">
                                      <p:cBhvr>
                                        <p:cTn id="163"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164" dur="1000"/>
                                        <p:tgtEl>
                                          <p:spTgt spid="64"/>
                                        </p:tgtEl>
                                      </p:cBhvr>
                                    </p:animEffect>
                                  </p:childTnLst>
                                </p:cTn>
                              </p:par>
                            </p:childTnLst>
                          </p:cTn>
                        </p:par>
                      </p:childTnLst>
                    </p:cTn>
                  </p:par>
                  <p:par>
                    <p:cTn id="165" fill="hold">
                      <p:stCondLst>
                        <p:cond delay="indefinite"/>
                      </p:stCondLst>
                      <p:childTnLst>
                        <p:par>
                          <p:cTn id="166" fill="hold">
                            <p:stCondLst>
                              <p:cond delay="0"/>
                            </p:stCondLst>
                            <p:childTnLst>
                              <p:par>
                                <p:cTn id="167" presetID="35" presetClass="entr" presetSubtype="0" fill="hold" grpId="0" nodeType="clickEffect">
                                  <p:stCondLst>
                                    <p:cond delay="0"/>
                                  </p:stCondLst>
                                  <p:childTnLst>
                                    <p:set>
                                      <p:cBhvr>
                                        <p:cTn id="168" dur="1" fill="hold">
                                          <p:stCondLst>
                                            <p:cond delay="0"/>
                                          </p:stCondLst>
                                        </p:cTn>
                                        <p:tgtEl>
                                          <p:spTgt spid="65"/>
                                        </p:tgtEl>
                                        <p:attrNameLst>
                                          <p:attrName>style.visibility</p:attrName>
                                        </p:attrNameLst>
                                      </p:cBhvr>
                                      <p:to>
                                        <p:strVal val="visible"/>
                                      </p:to>
                                    </p:set>
                                    <p:animEffect transition="in" filter="fade">
                                      <p:cBhvr>
                                        <p:cTn id="169" dur="2000"/>
                                        <p:tgtEl>
                                          <p:spTgt spid="65"/>
                                        </p:tgtEl>
                                      </p:cBhvr>
                                    </p:animEffect>
                                    <p:anim calcmode="lin" valueType="num">
                                      <p:cBhvr>
                                        <p:cTn id="170" dur="2000" fill="hold"/>
                                        <p:tgtEl>
                                          <p:spTgt spid="65"/>
                                        </p:tgtEl>
                                        <p:attrNameLst>
                                          <p:attrName>style.rotation</p:attrName>
                                        </p:attrNameLst>
                                      </p:cBhvr>
                                      <p:tavLst>
                                        <p:tav tm="0">
                                          <p:val>
                                            <p:fltVal val="720"/>
                                          </p:val>
                                        </p:tav>
                                        <p:tav tm="100000">
                                          <p:val>
                                            <p:fltVal val="0"/>
                                          </p:val>
                                        </p:tav>
                                      </p:tavLst>
                                    </p:anim>
                                    <p:anim calcmode="lin" valueType="num">
                                      <p:cBhvr>
                                        <p:cTn id="171" dur="2000" fill="hold"/>
                                        <p:tgtEl>
                                          <p:spTgt spid="65"/>
                                        </p:tgtEl>
                                        <p:attrNameLst>
                                          <p:attrName>ppt_h</p:attrName>
                                        </p:attrNameLst>
                                      </p:cBhvr>
                                      <p:tavLst>
                                        <p:tav tm="0">
                                          <p:val>
                                            <p:fltVal val="0"/>
                                          </p:val>
                                        </p:tav>
                                        <p:tav tm="100000">
                                          <p:val>
                                            <p:strVal val="#ppt_h"/>
                                          </p:val>
                                        </p:tav>
                                      </p:tavLst>
                                    </p:anim>
                                    <p:anim calcmode="lin" valueType="num">
                                      <p:cBhvr>
                                        <p:cTn id="172" dur="2000" fill="hold"/>
                                        <p:tgtEl>
                                          <p:spTgt spid="65"/>
                                        </p:tgtEl>
                                        <p:attrNameLst>
                                          <p:attrName>ppt_w</p:attrName>
                                        </p:attrNameLst>
                                      </p:cBhvr>
                                      <p:tavLst>
                                        <p:tav tm="0">
                                          <p:val>
                                            <p:fltVal val="0"/>
                                          </p:val>
                                        </p:tav>
                                        <p:tav tm="100000">
                                          <p:val>
                                            <p:strVal val="#ppt_w"/>
                                          </p:val>
                                        </p:tav>
                                      </p:tavLst>
                                    </p:anim>
                                  </p:childTnLst>
                                </p:cTn>
                              </p:par>
                            </p:childTnLst>
                          </p:cTn>
                        </p:par>
                      </p:childTnLst>
                    </p:cTn>
                  </p:par>
                  <p:par>
                    <p:cTn id="173" fill="hold">
                      <p:stCondLst>
                        <p:cond delay="indefinite"/>
                      </p:stCondLst>
                      <p:childTnLst>
                        <p:par>
                          <p:cTn id="174" fill="hold">
                            <p:stCondLst>
                              <p:cond delay="0"/>
                            </p:stCondLst>
                            <p:childTnLst>
                              <p:par>
                                <p:cTn id="175" presetID="18" presetClass="entr" presetSubtype="12" fill="hold" nodeType="clickEffect">
                                  <p:stCondLst>
                                    <p:cond delay="0"/>
                                  </p:stCondLst>
                                  <p:childTnLst>
                                    <p:set>
                                      <p:cBhvr>
                                        <p:cTn id="176" dur="1" fill="hold">
                                          <p:stCondLst>
                                            <p:cond delay="0"/>
                                          </p:stCondLst>
                                        </p:cTn>
                                        <p:tgtEl>
                                          <p:spTgt spid="10"/>
                                        </p:tgtEl>
                                        <p:attrNameLst>
                                          <p:attrName>style.visibility</p:attrName>
                                        </p:attrNameLst>
                                      </p:cBhvr>
                                      <p:to>
                                        <p:strVal val="visible"/>
                                      </p:to>
                                    </p:set>
                                    <p:animEffect transition="in" filter="strips(downLeft)">
                                      <p:cBhvr>
                                        <p:cTn id="177" dur="1000"/>
                                        <p:tgtEl>
                                          <p:spTgt spid="10"/>
                                        </p:tgtEl>
                                      </p:cBhvr>
                                    </p:animEffect>
                                  </p:childTnLst>
                                </p:cTn>
                              </p:par>
                            </p:childTnLst>
                          </p:cTn>
                        </p:par>
                      </p:childTnLst>
                    </p:cTn>
                  </p:par>
                  <p:par>
                    <p:cTn id="178" fill="hold">
                      <p:stCondLst>
                        <p:cond delay="indefinite"/>
                      </p:stCondLst>
                      <p:childTnLst>
                        <p:par>
                          <p:cTn id="179" fill="hold">
                            <p:stCondLst>
                              <p:cond delay="0"/>
                            </p:stCondLst>
                            <p:childTnLst>
                              <p:par>
                                <p:cTn id="180" presetID="12" presetClass="entr" presetSubtype="4" fill="hold" grpId="0" nodeType="clickEffect">
                                  <p:stCondLst>
                                    <p:cond delay="0"/>
                                  </p:stCondLst>
                                  <p:childTnLst>
                                    <p:set>
                                      <p:cBhvr>
                                        <p:cTn id="181" dur="1" fill="hold">
                                          <p:stCondLst>
                                            <p:cond delay="0"/>
                                          </p:stCondLst>
                                        </p:cTn>
                                        <p:tgtEl>
                                          <p:spTgt spid="61"/>
                                        </p:tgtEl>
                                        <p:attrNameLst>
                                          <p:attrName>style.visibility</p:attrName>
                                        </p:attrNameLst>
                                      </p:cBhvr>
                                      <p:to>
                                        <p:strVal val="visible"/>
                                      </p:to>
                                    </p:set>
                                    <p:animEffect transition="in" filter="slide(fromBottom)">
                                      <p:cBhvr>
                                        <p:cTn id="182" dur="1000"/>
                                        <p:tgtEl>
                                          <p:spTgt spid="61"/>
                                        </p:tgtEl>
                                      </p:cBhvr>
                                    </p:animEffect>
                                  </p:childTnLst>
                                </p:cTn>
                              </p:par>
                            </p:childTnLst>
                          </p:cTn>
                        </p:par>
                      </p:childTnLst>
                    </p:cTn>
                  </p:par>
                  <p:par>
                    <p:cTn id="183" fill="hold">
                      <p:stCondLst>
                        <p:cond delay="indefinite"/>
                      </p:stCondLst>
                      <p:childTnLst>
                        <p:par>
                          <p:cTn id="184" fill="hold">
                            <p:stCondLst>
                              <p:cond delay="0"/>
                            </p:stCondLst>
                            <p:childTnLst>
                              <p:par>
                                <p:cTn id="185" presetID="35" presetClass="entr" presetSubtype="0" fill="hold" grpId="0" nodeType="clickEffect">
                                  <p:stCondLst>
                                    <p:cond delay="0"/>
                                  </p:stCondLst>
                                  <p:childTnLst>
                                    <p:set>
                                      <p:cBhvr>
                                        <p:cTn id="186" dur="1" fill="hold">
                                          <p:stCondLst>
                                            <p:cond delay="0"/>
                                          </p:stCondLst>
                                        </p:cTn>
                                        <p:tgtEl>
                                          <p:spTgt spid="66"/>
                                        </p:tgtEl>
                                        <p:attrNameLst>
                                          <p:attrName>style.visibility</p:attrName>
                                        </p:attrNameLst>
                                      </p:cBhvr>
                                      <p:to>
                                        <p:strVal val="visible"/>
                                      </p:to>
                                    </p:set>
                                    <p:animEffect transition="in" filter="fade">
                                      <p:cBhvr>
                                        <p:cTn id="187" dur="2000"/>
                                        <p:tgtEl>
                                          <p:spTgt spid="66"/>
                                        </p:tgtEl>
                                      </p:cBhvr>
                                    </p:animEffect>
                                    <p:anim calcmode="lin" valueType="num">
                                      <p:cBhvr>
                                        <p:cTn id="188" dur="2000" fill="hold"/>
                                        <p:tgtEl>
                                          <p:spTgt spid="66"/>
                                        </p:tgtEl>
                                        <p:attrNameLst>
                                          <p:attrName>style.rotation</p:attrName>
                                        </p:attrNameLst>
                                      </p:cBhvr>
                                      <p:tavLst>
                                        <p:tav tm="0">
                                          <p:val>
                                            <p:fltVal val="720"/>
                                          </p:val>
                                        </p:tav>
                                        <p:tav tm="100000">
                                          <p:val>
                                            <p:fltVal val="0"/>
                                          </p:val>
                                        </p:tav>
                                      </p:tavLst>
                                    </p:anim>
                                    <p:anim calcmode="lin" valueType="num">
                                      <p:cBhvr>
                                        <p:cTn id="189" dur="2000" fill="hold"/>
                                        <p:tgtEl>
                                          <p:spTgt spid="66"/>
                                        </p:tgtEl>
                                        <p:attrNameLst>
                                          <p:attrName>ppt_h</p:attrName>
                                        </p:attrNameLst>
                                      </p:cBhvr>
                                      <p:tavLst>
                                        <p:tav tm="0">
                                          <p:val>
                                            <p:fltVal val="0"/>
                                          </p:val>
                                        </p:tav>
                                        <p:tav tm="100000">
                                          <p:val>
                                            <p:strVal val="#ppt_h"/>
                                          </p:val>
                                        </p:tav>
                                      </p:tavLst>
                                    </p:anim>
                                    <p:anim calcmode="lin" valueType="num">
                                      <p:cBhvr>
                                        <p:cTn id="190" dur="2000" fill="hold"/>
                                        <p:tgtEl>
                                          <p:spTgt spid="66"/>
                                        </p:tgtEl>
                                        <p:attrNameLst>
                                          <p:attrName>ppt_w</p:attrName>
                                        </p:attrNameLst>
                                      </p:cBhvr>
                                      <p:tavLst>
                                        <p:tav tm="0">
                                          <p:val>
                                            <p:fltVal val="0"/>
                                          </p:val>
                                        </p:tav>
                                        <p:tav tm="100000">
                                          <p:val>
                                            <p:strVal val="#ppt_w"/>
                                          </p:val>
                                        </p:tav>
                                      </p:tavLst>
                                    </p:anim>
                                  </p:childTnLst>
                                </p:cTn>
                              </p:par>
                            </p:childTnLst>
                          </p:cTn>
                        </p:par>
                      </p:childTnLst>
                    </p:cTn>
                  </p:par>
                  <p:par>
                    <p:cTn id="191" fill="hold">
                      <p:stCondLst>
                        <p:cond delay="indefinite"/>
                      </p:stCondLst>
                      <p:childTnLst>
                        <p:par>
                          <p:cTn id="192" fill="hold">
                            <p:stCondLst>
                              <p:cond delay="0"/>
                            </p:stCondLst>
                            <p:childTnLst>
                              <p:par>
                                <p:cTn id="193" presetID="18" presetClass="entr" presetSubtype="9" fill="hold" nodeType="clickEffect">
                                  <p:stCondLst>
                                    <p:cond delay="0"/>
                                  </p:stCondLst>
                                  <p:childTnLst>
                                    <p:set>
                                      <p:cBhvr>
                                        <p:cTn id="194" dur="1" fill="hold">
                                          <p:stCondLst>
                                            <p:cond delay="0"/>
                                          </p:stCondLst>
                                        </p:cTn>
                                        <p:tgtEl>
                                          <p:spTgt spid="6"/>
                                        </p:tgtEl>
                                        <p:attrNameLst>
                                          <p:attrName>style.visibility</p:attrName>
                                        </p:attrNameLst>
                                      </p:cBhvr>
                                      <p:to>
                                        <p:strVal val="visible"/>
                                      </p:to>
                                    </p:set>
                                    <p:animEffect transition="in" filter="strips(upLeft)">
                                      <p:cBhvr>
                                        <p:cTn id="195" dur="1000"/>
                                        <p:tgtEl>
                                          <p:spTgt spid="6"/>
                                        </p:tgtEl>
                                      </p:cBhvr>
                                    </p:animEffect>
                                  </p:childTnLst>
                                </p:cTn>
                              </p:par>
                            </p:childTnLst>
                          </p:cTn>
                        </p:par>
                      </p:childTnLst>
                    </p:cTn>
                  </p:par>
                  <p:par>
                    <p:cTn id="196" fill="hold">
                      <p:stCondLst>
                        <p:cond delay="indefinite"/>
                      </p:stCondLst>
                      <p:childTnLst>
                        <p:par>
                          <p:cTn id="197" fill="hold">
                            <p:stCondLst>
                              <p:cond delay="0"/>
                            </p:stCondLst>
                            <p:childTnLst>
                              <p:par>
                                <p:cTn id="198" presetID="35" presetClass="entr" presetSubtype="0" fill="hold" grpId="0" nodeType="clickEffect">
                                  <p:stCondLst>
                                    <p:cond delay="0"/>
                                  </p:stCondLst>
                                  <p:childTnLst>
                                    <p:set>
                                      <p:cBhvr>
                                        <p:cTn id="199" dur="1" fill="hold">
                                          <p:stCondLst>
                                            <p:cond delay="0"/>
                                          </p:stCondLst>
                                        </p:cTn>
                                        <p:tgtEl>
                                          <p:spTgt spid="63"/>
                                        </p:tgtEl>
                                        <p:attrNameLst>
                                          <p:attrName>style.visibility</p:attrName>
                                        </p:attrNameLst>
                                      </p:cBhvr>
                                      <p:to>
                                        <p:strVal val="visible"/>
                                      </p:to>
                                    </p:set>
                                    <p:animEffect transition="in" filter="fade">
                                      <p:cBhvr>
                                        <p:cTn id="200" dur="2000"/>
                                        <p:tgtEl>
                                          <p:spTgt spid="63"/>
                                        </p:tgtEl>
                                      </p:cBhvr>
                                    </p:animEffect>
                                    <p:anim calcmode="lin" valueType="num">
                                      <p:cBhvr>
                                        <p:cTn id="201" dur="2000" fill="hold"/>
                                        <p:tgtEl>
                                          <p:spTgt spid="63"/>
                                        </p:tgtEl>
                                        <p:attrNameLst>
                                          <p:attrName>style.rotation</p:attrName>
                                        </p:attrNameLst>
                                      </p:cBhvr>
                                      <p:tavLst>
                                        <p:tav tm="0">
                                          <p:val>
                                            <p:fltVal val="720"/>
                                          </p:val>
                                        </p:tav>
                                        <p:tav tm="100000">
                                          <p:val>
                                            <p:fltVal val="0"/>
                                          </p:val>
                                        </p:tav>
                                      </p:tavLst>
                                    </p:anim>
                                    <p:anim calcmode="lin" valueType="num">
                                      <p:cBhvr>
                                        <p:cTn id="202" dur="2000" fill="hold"/>
                                        <p:tgtEl>
                                          <p:spTgt spid="63"/>
                                        </p:tgtEl>
                                        <p:attrNameLst>
                                          <p:attrName>ppt_h</p:attrName>
                                        </p:attrNameLst>
                                      </p:cBhvr>
                                      <p:tavLst>
                                        <p:tav tm="0">
                                          <p:val>
                                            <p:fltVal val="0"/>
                                          </p:val>
                                        </p:tav>
                                        <p:tav tm="100000">
                                          <p:val>
                                            <p:strVal val="#ppt_h"/>
                                          </p:val>
                                        </p:tav>
                                      </p:tavLst>
                                    </p:anim>
                                    <p:anim calcmode="lin" valueType="num">
                                      <p:cBhvr>
                                        <p:cTn id="203" dur="2000" fill="hold"/>
                                        <p:tgtEl>
                                          <p:spTgt spid="63"/>
                                        </p:tgtEl>
                                        <p:attrNameLst>
                                          <p:attrName>ppt_w</p:attrName>
                                        </p:attrNameLst>
                                      </p:cBhvr>
                                      <p:tavLst>
                                        <p:tav tm="0">
                                          <p:val>
                                            <p:fltVal val="0"/>
                                          </p:val>
                                        </p:tav>
                                        <p:tav tm="100000">
                                          <p:val>
                                            <p:strVal val="#ppt_w"/>
                                          </p:val>
                                        </p:tav>
                                      </p:tavLst>
                                    </p:anim>
                                  </p:childTnLst>
                                </p:cTn>
                              </p:par>
                            </p:childTnLst>
                          </p:cTn>
                        </p:par>
                      </p:childTnLst>
                    </p:cTn>
                  </p:par>
                  <p:par>
                    <p:cTn id="204" fill="hold">
                      <p:stCondLst>
                        <p:cond delay="indefinite"/>
                      </p:stCondLst>
                      <p:childTnLst>
                        <p:par>
                          <p:cTn id="205" fill="hold">
                            <p:stCondLst>
                              <p:cond delay="0"/>
                            </p:stCondLst>
                            <p:childTnLst>
                              <p:par>
                                <p:cTn id="206" presetID="51" presetClass="entr" presetSubtype="0" fill="hold" grpId="0" nodeType="clickEffect">
                                  <p:stCondLst>
                                    <p:cond delay="0"/>
                                  </p:stCondLst>
                                  <p:childTnLst>
                                    <p:set>
                                      <p:cBhvr>
                                        <p:cTn id="207" dur="1" fill="hold">
                                          <p:stCondLst>
                                            <p:cond delay="0"/>
                                          </p:stCondLst>
                                        </p:cTn>
                                        <p:tgtEl>
                                          <p:spTgt spid="67"/>
                                        </p:tgtEl>
                                        <p:attrNameLst>
                                          <p:attrName>style.visibility</p:attrName>
                                        </p:attrNameLst>
                                      </p:cBhvr>
                                      <p:to>
                                        <p:strVal val="visible"/>
                                      </p:to>
                                    </p:set>
                                    <p:animEffect transition="in" filter="fade">
                                      <p:cBhvr>
                                        <p:cTn id="208" dur="770" decel="100000"/>
                                        <p:tgtEl>
                                          <p:spTgt spid="67"/>
                                        </p:tgtEl>
                                      </p:cBhvr>
                                    </p:animEffect>
                                    <p:animScale>
                                      <p:cBhvr>
                                        <p:cTn id="209" dur="770" decel="100000"/>
                                        <p:tgtEl>
                                          <p:spTgt spid="67"/>
                                        </p:tgtEl>
                                      </p:cBhvr>
                                      <p:from x="10000" y="10000"/>
                                      <p:to x="200000" y="450000"/>
                                    </p:animScale>
                                    <p:animScale>
                                      <p:cBhvr>
                                        <p:cTn id="210" dur="1230" accel="100000" fill="hold">
                                          <p:stCondLst>
                                            <p:cond delay="770"/>
                                          </p:stCondLst>
                                        </p:cTn>
                                        <p:tgtEl>
                                          <p:spTgt spid="67"/>
                                        </p:tgtEl>
                                      </p:cBhvr>
                                      <p:from x="200000" y="450000"/>
                                      <p:to x="100000" y="100000"/>
                                    </p:animScale>
                                    <p:set>
                                      <p:cBhvr>
                                        <p:cTn id="211" dur="770" fill="hold"/>
                                        <p:tgtEl>
                                          <p:spTgt spid="67"/>
                                        </p:tgtEl>
                                        <p:attrNameLst>
                                          <p:attrName>ppt_x</p:attrName>
                                        </p:attrNameLst>
                                      </p:cBhvr>
                                      <p:to>
                                        <p:strVal val="(0.5)"/>
                                      </p:to>
                                    </p:set>
                                    <p:anim from="(0.5)" to="(#ppt_x)" calcmode="lin" valueType="num">
                                      <p:cBhvr>
                                        <p:cTn id="212" dur="1230" accel="100000" fill="hold">
                                          <p:stCondLst>
                                            <p:cond delay="770"/>
                                          </p:stCondLst>
                                        </p:cTn>
                                        <p:tgtEl>
                                          <p:spTgt spid="67"/>
                                        </p:tgtEl>
                                        <p:attrNameLst>
                                          <p:attrName>ppt_x</p:attrName>
                                        </p:attrNameLst>
                                      </p:cBhvr>
                                    </p:anim>
                                    <p:set>
                                      <p:cBhvr>
                                        <p:cTn id="213" dur="770" fill="hold"/>
                                        <p:tgtEl>
                                          <p:spTgt spid="67"/>
                                        </p:tgtEl>
                                        <p:attrNameLst>
                                          <p:attrName>ppt_y</p:attrName>
                                        </p:attrNameLst>
                                      </p:cBhvr>
                                      <p:to>
                                        <p:strVal val="(#ppt_y+0.4)"/>
                                      </p:to>
                                    </p:set>
                                    <p:anim from="(#ppt_y+0.4)" to="(#ppt_y)" calcmode="lin" valueType="num">
                                      <p:cBhvr>
                                        <p:cTn id="214" dur="1230" accel="100000" fill="hold">
                                          <p:stCondLst>
                                            <p:cond delay="770"/>
                                          </p:stCondLst>
                                        </p:cTn>
                                        <p:tgtEl>
                                          <p:spTgt spid="67"/>
                                        </p:tgtEl>
                                        <p:attrNameLst>
                                          <p:attrName>ppt_y</p:attrName>
                                        </p:attrNameLst>
                                      </p:cBhvr>
                                    </p:anim>
                                  </p:childTnLst>
                                </p:cTn>
                              </p:par>
                            </p:childTnLst>
                          </p:cTn>
                        </p:par>
                      </p:childTnLst>
                    </p:cTn>
                  </p:par>
                  <p:par>
                    <p:cTn id="215" fill="hold">
                      <p:stCondLst>
                        <p:cond delay="indefinite"/>
                      </p:stCondLst>
                      <p:childTnLst>
                        <p:par>
                          <p:cTn id="216" fill="hold">
                            <p:stCondLst>
                              <p:cond delay="0"/>
                            </p:stCondLst>
                            <p:childTnLst>
                              <p:par>
                                <p:cTn id="217" presetID="18" presetClass="entr" presetSubtype="12" fill="hold" grpId="0" nodeType="clickEffect">
                                  <p:stCondLst>
                                    <p:cond delay="0"/>
                                  </p:stCondLst>
                                  <p:childTnLst>
                                    <p:set>
                                      <p:cBhvr>
                                        <p:cTn id="218" dur="1" fill="hold">
                                          <p:stCondLst>
                                            <p:cond delay="0"/>
                                          </p:stCondLst>
                                        </p:cTn>
                                        <p:tgtEl>
                                          <p:spTgt spid="52"/>
                                        </p:tgtEl>
                                        <p:attrNameLst>
                                          <p:attrName>style.visibility</p:attrName>
                                        </p:attrNameLst>
                                      </p:cBhvr>
                                      <p:to>
                                        <p:strVal val="visible"/>
                                      </p:to>
                                    </p:set>
                                    <p:animEffect transition="in" filter="strips(downLeft)">
                                      <p:cBhvr>
                                        <p:cTn id="219" dur="1000"/>
                                        <p:tgtEl>
                                          <p:spTgt spid="52"/>
                                        </p:tgtEl>
                                      </p:cBhvr>
                                    </p:animEffect>
                                  </p:childTnLst>
                                </p:cTn>
                              </p:par>
                            </p:childTnLst>
                          </p:cTn>
                        </p:par>
                      </p:childTnLst>
                    </p:cTn>
                  </p:par>
                  <p:par>
                    <p:cTn id="220" fill="hold">
                      <p:stCondLst>
                        <p:cond delay="indefinite"/>
                      </p:stCondLst>
                      <p:childTnLst>
                        <p:par>
                          <p:cTn id="221" fill="hold">
                            <p:stCondLst>
                              <p:cond delay="0"/>
                            </p:stCondLst>
                            <p:childTnLst>
                              <p:par>
                                <p:cTn id="222" presetID="51" presetClass="entr" presetSubtype="0" fill="hold" grpId="0" nodeType="clickEffect">
                                  <p:stCondLst>
                                    <p:cond delay="0"/>
                                  </p:stCondLst>
                                  <p:childTnLst>
                                    <p:set>
                                      <p:cBhvr>
                                        <p:cTn id="223" dur="1" fill="hold">
                                          <p:stCondLst>
                                            <p:cond delay="0"/>
                                          </p:stCondLst>
                                        </p:cTn>
                                        <p:tgtEl>
                                          <p:spTgt spid="68"/>
                                        </p:tgtEl>
                                        <p:attrNameLst>
                                          <p:attrName>style.visibility</p:attrName>
                                        </p:attrNameLst>
                                      </p:cBhvr>
                                      <p:to>
                                        <p:strVal val="visible"/>
                                      </p:to>
                                    </p:set>
                                    <p:animEffect transition="in" filter="fade">
                                      <p:cBhvr>
                                        <p:cTn id="224" dur="770" decel="100000"/>
                                        <p:tgtEl>
                                          <p:spTgt spid="68"/>
                                        </p:tgtEl>
                                      </p:cBhvr>
                                    </p:animEffect>
                                    <p:animScale>
                                      <p:cBhvr>
                                        <p:cTn id="225" dur="770" decel="100000"/>
                                        <p:tgtEl>
                                          <p:spTgt spid="68"/>
                                        </p:tgtEl>
                                      </p:cBhvr>
                                      <p:from x="10000" y="10000"/>
                                      <p:to x="200000" y="450000"/>
                                    </p:animScale>
                                    <p:animScale>
                                      <p:cBhvr>
                                        <p:cTn id="226" dur="1230" accel="100000" fill="hold">
                                          <p:stCondLst>
                                            <p:cond delay="770"/>
                                          </p:stCondLst>
                                        </p:cTn>
                                        <p:tgtEl>
                                          <p:spTgt spid="68"/>
                                        </p:tgtEl>
                                      </p:cBhvr>
                                      <p:from x="200000" y="450000"/>
                                      <p:to x="100000" y="100000"/>
                                    </p:animScale>
                                    <p:set>
                                      <p:cBhvr>
                                        <p:cTn id="227" dur="770" fill="hold"/>
                                        <p:tgtEl>
                                          <p:spTgt spid="68"/>
                                        </p:tgtEl>
                                        <p:attrNameLst>
                                          <p:attrName>ppt_x</p:attrName>
                                        </p:attrNameLst>
                                      </p:cBhvr>
                                      <p:to>
                                        <p:strVal val="(0.5)"/>
                                      </p:to>
                                    </p:set>
                                    <p:anim from="(0.5)" to="(#ppt_x)" calcmode="lin" valueType="num">
                                      <p:cBhvr>
                                        <p:cTn id="228" dur="1230" accel="100000" fill="hold">
                                          <p:stCondLst>
                                            <p:cond delay="770"/>
                                          </p:stCondLst>
                                        </p:cTn>
                                        <p:tgtEl>
                                          <p:spTgt spid="68"/>
                                        </p:tgtEl>
                                        <p:attrNameLst>
                                          <p:attrName>ppt_x</p:attrName>
                                        </p:attrNameLst>
                                      </p:cBhvr>
                                    </p:anim>
                                    <p:set>
                                      <p:cBhvr>
                                        <p:cTn id="229" dur="770" fill="hold"/>
                                        <p:tgtEl>
                                          <p:spTgt spid="68"/>
                                        </p:tgtEl>
                                        <p:attrNameLst>
                                          <p:attrName>ppt_y</p:attrName>
                                        </p:attrNameLst>
                                      </p:cBhvr>
                                      <p:to>
                                        <p:strVal val="(#ppt_y+0.4)"/>
                                      </p:to>
                                    </p:set>
                                    <p:anim from="(#ppt_y+0.4)" to="(#ppt_y)" calcmode="lin" valueType="num">
                                      <p:cBhvr>
                                        <p:cTn id="230" dur="1230" accel="100000" fill="hold">
                                          <p:stCondLst>
                                            <p:cond delay="770"/>
                                          </p:stCondLst>
                                        </p:cTn>
                                        <p:tgtEl>
                                          <p:spTgt spid="68"/>
                                        </p:tgtEl>
                                        <p:attrNameLst>
                                          <p:attrName>ppt_y</p:attrName>
                                        </p:attrNameLst>
                                      </p:cBhvr>
                                    </p:anim>
                                  </p:childTnLst>
                                </p:cTn>
                              </p:par>
                            </p:childTnLst>
                          </p:cTn>
                        </p:par>
                      </p:childTnLst>
                    </p:cTn>
                  </p:par>
                  <p:par>
                    <p:cTn id="231" fill="hold">
                      <p:stCondLst>
                        <p:cond delay="indefinite"/>
                      </p:stCondLst>
                      <p:childTnLst>
                        <p:par>
                          <p:cTn id="232" fill="hold">
                            <p:stCondLst>
                              <p:cond delay="0"/>
                            </p:stCondLst>
                            <p:childTnLst>
                              <p:par>
                                <p:cTn id="233" presetID="18" presetClass="entr" presetSubtype="3" fill="hold" grpId="0" nodeType="clickEffect">
                                  <p:stCondLst>
                                    <p:cond delay="0"/>
                                  </p:stCondLst>
                                  <p:childTnLst>
                                    <p:set>
                                      <p:cBhvr>
                                        <p:cTn id="234" dur="1" fill="hold">
                                          <p:stCondLst>
                                            <p:cond delay="0"/>
                                          </p:stCondLst>
                                        </p:cTn>
                                        <p:tgtEl>
                                          <p:spTgt spid="51"/>
                                        </p:tgtEl>
                                        <p:attrNameLst>
                                          <p:attrName>style.visibility</p:attrName>
                                        </p:attrNameLst>
                                      </p:cBhvr>
                                      <p:to>
                                        <p:strVal val="visible"/>
                                      </p:to>
                                    </p:set>
                                    <p:animEffect transition="in" filter="strips(upRight)">
                                      <p:cBhvr>
                                        <p:cTn id="235" dur="1000"/>
                                        <p:tgtEl>
                                          <p:spTgt spid="51"/>
                                        </p:tgtEl>
                                      </p:cBhvr>
                                    </p:animEffect>
                                  </p:childTnLst>
                                </p:cTn>
                              </p:par>
                            </p:childTnLst>
                          </p:cTn>
                        </p:par>
                      </p:childTnLst>
                    </p:cTn>
                  </p:par>
                  <p:par>
                    <p:cTn id="236" fill="hold">
                      <p:stCondLst>
                        <p:cond delay="indefinite"/>
                      </p:stCondLst>
                      <p:childTnLst>
                        <p:par>
                          <p:cTn id="237" fill="hold">
                            <p:stCondLst>
                              <p:cond delay="0"/>
                            </p:stCondLst>
                            <p:childTnLst>
                              <p:par>
                                <p:cTn id="238" presetID="51" presetClass="entr" presetSubtype="0" fill="hold" grpId="0" nodeType="clickEffect">
                                  <p:stCondLst>
                                    <p:cond delay="0"/>
                                  </p:stCondLst>
                                  <p:childTnLst>
                                    <p:set>
                                      <p:cBhvr>
                                        <p:cTn id="239" dur="1" fill="hold">
                                          <p:stCondLst>
                                            <p:cond delay="0"/>
                                          </p:stCondLst>
                                        </p:cTn>
                                        <p:tgtEl>
                                          <p:spTgt spid="69"/>
                                        </p:tgtEl>
                                        <p:attrNameLst>
                                          <p:attrName>style.visibility</p:attrName>
                                        </p:attrNameLst>
                                      </p:cBhvr>
                                      <p:to>
                                        <p:strVal val="visible"/>
                                      </p:to>
                                    </p:set>
                                    <p:animEffect transition="in" filter="fade">
                                      <p:cBhvr>
                                        <p:cTn id="240" dur="770" decel="100000"/>
                                        <p:tgtEl>
                                          <p:spTgt spid="69"/>
                                        </p:tgtEl>
                                      </p:cBhvr>
                                    </p:animEffect>
                                    <p:animScale>
                                      <p:cBhvr>
                                        <p:cTn id="241" dur="770" decel="100000"/>
                                        <p:tgtEl>
                                          <p:spTgt spid="69"/>
                                        </p:tgtEl>
                                      </p:cBhvr>
                                      <p:from x="10000" y="10000"/>
                                      <p:to x="200000" y="450000"/>
                                    </p:animScale>
                                    <p:animScale>
                                      <p:cBhvr>
                                        <p:cTn id="242" dur="1230" accel="100000" fill="hold">
                                          <p:stCondLst>
                                            <p:cond delay="770"/>
                                          </p:stCondLst>
                                        </p:cTn>
                                        <p:tgtEl>
                                          <p:spTgt spid="69"/>
                                        </p:tgtEl>
                                      </p:cBhvr>
                                      <p:from x="200000" y="450000"/>
                                      <p:to x="100000" y="100000"/>
                                    </p:animScale>
                                    <p:set>
                                      <p:cBhvr>
                                        <p:cTn id="243" dur="770" fill="hold"/>
                                        <p:tgtEl>
                                          <p:spTgt spid="69"/>
                                        </p:tgtEl>
                                        <p:attrNameLst>
                                          <p:attrName>ppt_x</p:attrName>
                                        </p:attrNameLst>
                                      </p:cBhvr>
                                      <p:to>
                                        <p:strVal val="(0.5)"/>
                                      </p:to>
                                    </p:set>
                                    <p:anim from="(0.5)" to="(#ppt_x)" calcmode="lin" valueType="num">
                                      <p:cBhvr>
                                        <p:cTn id="244" dur="1230" accel="100000" fill="hold">
                                          <p:stCondLst>
                                            <p:cond delay="770"/>
                                          </p:stCondLst>
                                        </p:cTn>
                                        <p:tgtEl>
                                          <p:spTgt spid="69"/>
                                        </p:tgtEl>
                                        <p:attrNameLst>
                                          <p:attrName>ppt_x</p:attrName>
                                        </p:attrNameLst>
                                      </p:cBhvr>
                                    </p:anim>
                                    <p:set>
                                      <p:cBhvr>
                                        <p:cTn id="245" dur="770" fill="hold"/>
                                        <p:tgtEl>
                                          <p:spTgt spid="69"/>
                                        </p:tgtEl>
                                        <p:attrNameLst>
                                          <p:attrName>ppt_y</p:attrName>
                                        </p:attrNameLst>
                                      </p:cBhvr>
                                      <p:to>
                                        <p:strVal val="(#ppt_y+0.4)"/>
                                      </p:to>
                                    </p:set>
                                    <p:anim from="(#ppt_y+0.4)" to="(#ppt_y)" calcmode="lin" valueType="num">
                                      <p:cBhvr>
                                        <p:cTn id="246" dur="1230" accel="100000" fill="hold">
                                          <p:stCondLst>
                                            <p:cond delay="770"/>
                                          </p:stCondLst>
                                        </p:cTn>
                                        <p:tgtEl>
                                          <p:spTgt spid="69"/>
                                        </p:tgtEl>
                                        <p:attrNameLst>
                                          <p:attrName>ppt_y</p:attrName>
                                        </p:attrNameLst>
                                      </p:cBhvr>
                                    </p:anim>
                                  </p:childTnLst>
                                </p:cTn>
                              </p:par>
                            </p:childTnLst>
                          </p:cTn>
                        </p:par>
                      </p:childTnLst>
                    </p:cTn>
                  </p:par>
                  <p:par>
                    <p:cTn id="247" fill="hold">
                      <p:stCondLst>
                        <p:cond delay="indefinite"/>
                      </p:stCondLst>
                      <p:childTnLst>
                        <p:par>
                          <p:cTn id="248" fill="hold">
                            <p:stCondLst>
                              <p:cond delay="0"/>
                            </p:stCondLst>
                            <p:childTnLst>
                              <p:par>
                                <p:cTn id="249" presetID="18" presetClass="entr" presetSubtype="12" fill="hold" grpId="0" nodeType="clickEffect">
                                  <p:stCondLst>
                                    <p:cond delay="0"/>
                                  </p:stCondLst>
                                  <p:childTnLst>
                                    <p:set>
                                      <p:cBhvr>
                                        <p:cTn id="250" dur="1" fill="hold">
                                          <p:stCondLst>
                                            <p:cond delay="0"/>
                                          </p:stCondLst>
                                        </p:cTn>
                                        <p:tgtEl>
                                          <p:spTgt spid="55"/>
                                        </p:tgtEl>
                                        <p:attrNameLst>
                                          <p:attrName>style.visibility</p:attrName>
                                        </p:attrNameLst>
                                      </p:cBhvr>
                                      <p:to>
                                        <p:strVal val="visible"/>
                                      </p:to>
                                    </p:set>
                                    <p:animEffect transition="in" filter="strips(downLeft)">
                                      <p:cBhvr>
                                        <p:cTn id="251" dur="1000"/>
                                        <p:tgtEl>
                                          <p:spTgt spid="55"/>
                                        </p:tgtEl>
                                      </p:cBhvr>
                                    </p:animEffect>
                                  </p:childTnLst>
                                </p:cTn>
                              </p:par>
                            </p:childTnLst>
                          </p:cTn>
                        </p:par>
                      </p:childTnLst>
                    </p:cTn>
                  </p:par>
                  <p:par>
                    <p:cTn id="252" fill="hold">
                      <p:stCondLst>
                        <p:cond delay="indefinite"/>
                      </p:stCondLst>
                      <p:childTnLst>
                        <p:par>
                          <p:cTn id="253" fill="hold">
                            <p:stCondLst>
                              <p:cond delay="0"/>
                            </p:stCondLst>
                            <p:childTnLst>
                              <p:par>
                                <p:cTn id="254" presetID="35" presetClass="entr" presetSubtype="0" fill="hold" grpId="0" nodeType="clickEffect">
                                  <p:stCondLst>
                                    <p:cond delay="0"/>
                                  </p:stCondLst>
                                  <p:childTnLst>
                                    <p:set>
                                      <p:cBhvr>
                                        <p:cTn id="255" dur="1" fill="hold">
                                          <p:stCondLst>
                                            <p:cond delay="0"/>
                                          </p:stCondLst>
                                        </p:cTn>
                                        <p:tgtEl>
                                          <p:spTgt spid="70"/>
                                        </p:tgtEl>
                                        <p:attrNameLst>
                                          <p:attrName>style.visibility</p:attrName>
                                        </p:attrNameLst>
                                      </p:cBhvr>
                                      <p:to>
                                        <p:strVal val="visible"/>
                                      </p:to>
                                    </p:set>
                                    <p:animEffect transition="in" filter="fade">
                                      <p:cBhvr>
                                        <p:cTn id="256" dur="2000"/>
                                        <p:tgtEl>
                                          <p:spTgt spid="70"/>
                                        </p:tgtEl>
                                      </p:cBhvr>
                                    </p:animEffect>
                                    <p:anim calcmode="lin" valueType="num">
                                      <p:cBhvr>
                                        <p:cTn id="257" dur="2000" fill="hold"/>
                                        <p:tgtEl>
                                          <p:spTgt spid="70"/>
                                        </p:tgtEl>
                                        <p:attrNameLst>
                                          <p:attrName>style.rotation</p:attrName>
                                        </p:attrNameLst>
                                      </p:cBhvr>
                                      <p:tavLst>
                                        <p:tav tm="0">
                                          <p:val>
                                            <p:fltVal val="720"/>
                                          </p:val>
                                        </p:tav>
                                        <p:tav tm="100000">
                                          <p:val>
                                            <p:fltVal val="0"/>
                                          </p:val>
                                        </p:tav>
                                      </p:tavLst>
                                    </p:anim>
                                    <p:anim calcmode="lin" valueType="num">
                                      <p:cBhvr>
                                        <p:cTn id="258" dur="2000" fill="hold"/>
                                        <p:tgtEl>
                                          <p:spTgt spid="70"/>
                                        </p:tgtEl>
                                        <p:attrNameLst>
                                          <p:attrName>ppt_h</p:attrName>
                                        </p:attrNameLst>
                                      </p:cBhvr>
                                      <p:tavLst>
                                        <p:tav tm="0">
                                          <p:val>
                                            <p:fltVal val="0"/>
                                          </p:val>
                                        </p:tav>
                                        <p:tav tm="100000">
                                          <p:val>
                                            <p:strVal val="#ppt_h"/>
                                          </p:val>
                                        </p:tav>
                                      </p:tavLst>
                                    </p:anim>
                                    <p:anim calcmode="lin" valueType="num">
                                      <p:cBhvr>
                                        <p:cTn id="259" dur="2000" fill="hold"/>
                                        <p:tgtEl>
                                          <p:spTgt spid="70"/>
                                        </p:tgtEl>
                                        <p:attrNameLst>
                                          <p:attrName>ppt_w</p:attrName>
                                        </p:attrNameLst>
                                      </p:cBhvr>
                                      <p:tavLst>
                                        <p:tav tm="0">
                                          <p:val>
                                            <p:fltVal val="0"/>
                                          </p:val>
                                        </p:tav>
                                        <p:tav tm="100000">
                                          <p:val>
                                            <p:strVal val="#ppt_w"/>
                                          </p:val>
                                        </p:tav>
                                      </p:tavLst>
                                    </p:anim>
                                  </p:childTnLst>
                                </p:cTn>
                              </p:par>
                            </p:childTnLst>
                          </p:cTn>
                        </p:par>
                      </p:childTnLst>
                    </p:cTn>
                  </p:par>
                  <p:par>
                    <p:cTn id="260" fill="hold">
                      <p:stCondLst>
                        <p:cond delay="indefinite"/>
                      </p:stCondLst>
                      <p:childTnLst>
                        <p:par>
                          <p:cTn id="261" fill="hold">
                            <p:stCondLst>
                              <p:cond delay="0"/>
                            </p:stCondLst>
                            <p:childTnLst>
                              <p:par>
                                <p:cTn id="262" presetID="18" presetClass="entr" presetSubtype="3" fill="hold" grpId="0" nodeType="clickEffect">
                                  <p:stCondLst>
                                    <p:cond delay="0"/>
                                  </p:stCondLst>
                                  <p:childTnLst>
                                    <p:set>
                                      <p:cBhvr>
                                        <p:cTn id="263" dur="1" fill="hold">
                                          <p:stCondLst>
                                            <p:cond delay="0"/>
                                          </p:stCondLst>
                                        </p:cTn>
                                        <p:tgtEl>
                                          <p:spTgt spid="56"/>
                                        </p:tgtEl>
                                        <p:attrNameLst>
                                          <p:attrName>style.visibility</p:attrName>
                                        </p:attrNameLst>
                                      </p:cBhvr>
                                      <p:to>
                                        <p:strVal val="visible"/>
                                      </p:to>
                                    </p:set>
                                    <p:animEffect transition="in" filter="strips(upRight)">
                                      <p:cBhvr>
                                        <p:cTn id="264" dur="1000"/>
                                        <p:tgtEl>
                                          <p:spTgt spid="56"/>
                                        </p:tgtEl>
                                      </p:cBhvr>
                                    </p:animEffect>
                                  </p:childTnLst>
                                </p:cTn>
                              </p:par>
                            </p:childTnLst>
                          </p:cTn>
                        </p:par>
                      </p:childTnLst>
                    </p:cTn>
                  </p:par>
                  <p:par>
                    <p:cTn id="265" fill="hold">
                      <p:stCondLst>
                        <p:cond delay="indefinite"/>
                      </p:stCondLst>
                      <p:childTnLst>
                        <p:par>
                          <p:cTn id="266" fill="hold">
                            <p:stCondLst>
                              <p:cond delay="0"/>
                            </p:stCondLst>
                            <p:childTnLst>
                              <p:par>
                                <p:cTn id="267" presetID="35" presetClass="entr" presetSubtype="0" fill="hold" grpId="0" nodeType="clickEffect">
                                  <p:stCondLst>
                                    <p:cond delay="0"/>
                                  </p:stCondLst>
                                  <p:childTnLst>
                                    <p:set>
                                      <p:cBhvr>
                                        <p:cTn id="268" dur="1" fill="hold">
                                          <p:stCondLst>
                                            <p:cond delay="0"/>
                                          </p:stCondLst>
                                        </p:cTn>
                                        <p:tgtEl>
                                          <p:spTgt spid="71"/>
                                        </p:tgtEl>
                                        <p:attrNameLst>
                                          <p:attrName>style.visibility</p:attrName>
                                        </p:attrNameLst>
                                      </p:cBhvr>
                                      <p:to>
                                        <p:strVal val="visible"/>
                                      </p:to>
                                    </p:set>
                                    <p:animEffect transition="in" filter="fade">
                                      <p:cBhvr>
                                        <p:cTn id="269" dur="2000"/>
                                        <p:tgtEl>
                                          <p:spTgt spid="71"/>
                                        </p:tgtEl>
                                      </p:cBhvr>
                                    </p:animEffect>
                                    <p:anim calcmode="lin" valueType="num">
                                      <p:cBhvr>
                                        <p:cTn id="270" dur="2000" fill="hold"/>
                                        <p:tgtEl>
                                          <p:spTgt spid="71"/>
                                        </p:tgtEl>
                                        <p:attrNameLst>
                                          <p:attrName>style.rotation</p:attrName>
                                        </p:attrNameLst>
                                      </p:cBhvr>
                                      <p:tavLst>
                                        <p:tav tm="0">
                                          <p:val>
                                            <p:fltVal val="720"/>
                                          </p:val>
                                        </p:tav>
                                        <p:tav tm="100000">
                                          <p:val>
                                            <p:fltVal val="0"/>
                                          </p:val>
                                        </p:tav>
                                      </p:tavLst>
                                    </p:anim>
                                    <p:anim calcmode="lin" valueType="num">
                                      <p:cBhvr>
                                        <p:cTn id="271" dur="2000" fill="hold"/>
                                        <p:tgtEl>
                                          <p:spTgt spid="71"/>
                                        </p:tgtEl>
                                        <p:attrNameLst>
                                          <p:attrName>ppt_h</p:attrName>
                                        </p:attrNameLst>
                                      </p:cBhvr>
                                      <p:tavLst>
                                        <p:tav tm="0">
                                          <p:val>
                                            <p:fltVal val="0"/>
                                          </p:val>
                                        </p:tav>
                                        <p:tav tm="100000">
                                          <p:val>
                                            <p:strVal val="#ppt_h"/>
                                          </p:val>
                                        </p:tav>
                                      </p:tavLst>
                                    </p:anim>
                                    <p:anim calcmode="lin" valueType="num">
                                      <p:cBhvr>
                                        <p:cTn id="272" dur="2000" fill="hold"/>
                                        <p:tgtEl>
                                          <p:spTgt spid="71"/>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7" grpId="0"/>
      <p:bldP spid="18" grpId="0"/>
      <p:bldP spid="37" grpId="0"/>
      <p:bldP spid="38" grpId="0"/>
      <p:bldP spid="39" grpId="0"/>
      <p:bldP spid="40" grpId="0"/>
      <p:bldP spid="41" grpId="0"/>
      <p:bldP spid="42" grpId="0"/>
      <p:bldP spid="43" grpId="0"/>
      <p:bldP spid="44" grpId="0"/>
      <p:bldP spid="45" grpId="0"/>
      <p:bldP spid="46" grpId="0"/>
      <p:bldP spid="47" grpId="0"/>
      <p:bldP spid="51" grpId="0" animBg="1"/>
      <p:bldP spid="52" grpId="0" animBg="1"/>
      <p:bldP spid="55" grpId="0" animBg="1"/>
      <p:bldP spid="56" grpId="0" animBg="1"/>
      <p:bldP spid="61" grpId="0"/>
      <p:bldP spid="62" grpId="0"/>
      <p:bldP spid="63" grpId="0"/>
      <p:bldP spid="64" grpId="0"/>
      <p:bldP spid="65" grpId="0"/>
      <p:bldP spid="66" grpId="0"/>
      <p:bldP spid="67" grpId="0"/>
      <p:bldP spid="68" grpId="0"/>
      <p:bldP spid="69" grpId="0"/>
      <p:bldP spid="70" grpId="0"/>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مستطيل 11"/>
          <p:cNvSpPr/>
          <p:nvPr/>
        </p:nvSpPr>
        <p:spPr>
          <a:xfrm>
            <a:off x="1740310" y="421628"/>
            <a:ext cx="7049729" cy="461665"/>
          </a:xfrm>
          <a:prstGeom prst="rect">
            <a:avLst/>
          </a:prstGeom>
        </p:spPr>
        <p:txBody>
          <a:bodyPr wrap="square">
            <a:spAutoFit/>
          </a:bodyPr>
          <a:lstStyle/>
          <a:p>
            <a:r>
              <a:rPr lang="ar-IQ" sz="2400" b="1" dirty="0" err="1" smtClean="0">
                <a:latin typeface="Arial" pitchFamily="34" charset="0"/>
                <a:cs typeface="Arial" pitchFamily="34" charset="0"/>
              </a:rPr>
              <a:t>والان</a:t>
            </a:r>
            <a:r>
              <a:rPr lang="ar-IQ" sz="2400" b="1" dirty="0" smtClean="0">
                <a:latin typeface="Arial" pitchFamily="34" charset="0"/>
                <a:cs typeface="Arial" pitchFamily="34" charset="0"/>
              </a:rPr>
              <a:t> نلاحظ </a:t>
            </a:r>
            <a:r>
              <a:rPr lang="ar-IQ" sz="2400" b="1" dirty="0" err="1" smtClean="0">
                <a:latin typeface="Arial" pitchFamily="34" charset="0"/>
                <a:cs typeface="Arial" pitchFamily="34" charset="0"/>
              </a:rPr>
              <a:t>ان</a:t>
            </a:r>
            <a:r>
              <a:rPr lang="ar-IQ" sz="2400" b="1" dirty="0" smtClean="0">
                <a:latin typeface="Arial" pitchFamily="34" charset="0"/>
                <a:cs typeface="Arial" pitchFamily="34" charset="0"/>
              </a:rPr>
              <a:t> المشكلة يمكن </a:t>
            </a:r>
            <a:r>
              <a:rPr lang="ar-IQ" sz="2400" b="1" dirty="0" err="1" smtClean="0">
                <a:latin typeface="Arial" pitchFamily="34" charset="0"/>
                <a:cs typeface="Arial" pitchFamily="34" charset="0"/>
              </a:rPr>
              <a:t>ان</a:t>
            </a:r>
            <a:r>
              <a:rPr lang="ar-IQ" sz="2400" b="1" dirty="0" smtClean="0">
                <a:latin typeface="Arial" pitchFamily="34" charset="0"/>
                <a:cs typeface="Arial" pitchFamily="34" charset="0"/>
              </a:rPr>
              <a:t> تصاغ على الوجه </a:t>
            </a:r>
            <a:r>
              <a:rPr lang="ar-IQ" sz="2400" b="1" dirty="0" err="1" smtClean="0">
                <a:latin typeface="Arial" pitchFamily="34" charset="0"/>
                <a:cs typeface="Arial" pitchFamily="34" charset="0"/>
              </a:rPr>
              <a:t>الاتي</a:t>
            </a:r>
            <a:endParaRPr lang="ar-IQ" sz="2400" b="1" dirty="0">
              <a:latin typeface="Arial" pitchFamily="34" charset="0"/>
              <a:cs typeface="Arial" pitchFamily="34" charset="0"/>
            </a:endParaRPr>
          </a:p>
        </p:txBody>
      </p:sp>
      <p:sp>
        <p:nvSpPr>
          <p:cNvPr id="16" name="مستطيل 15"/>
          <p:cNvSpPr/>
          <p:nvPr/>
        </p:nvSpPr>
        <p:spPr>
          <a:xfrm>
            <a:off x="619432" y="1139213"/>
            <a:ext cx="8244348" cy="1938992"/>
          </a:xfrm>
          <a:prstGeom prst="rect">
            <a:avLst/>
          </a:prstGeom>
        </p:spPr>
        <p:txBody>
          <a:bodyPr wrap="square">
            <a:spAutoFit/>
          </a:bodyPr>
          <a:lstStyle/>
          <a:p>
            <a:r>
              <a:rPr lang="ar-IQ" sz="2400" b="1" dirty="0" smtClean="0">
                <a:latin typeface="Arial" pitchFamily="34" charset="0"/>
                <a:cs typeface="Arial" pitchFamily="34" charset="0"/>
              </a:rPr>
              <a:t>هل نستطيع ان تبدا من نقطة ونمر القلم على الخطوط كلها دون ان نرفع القلم عن الورقة ودون ان نمر على اي خط اكثر من مرة واحدة ثم نعود الى نقطة البداية نستخدم لغة نظرية البيانات فان هذا السؤال يصبح بالشكل الاتي </a:t>
            </a:r>
            <a:br>
              <a:rPr lang="ar-IQ" sz="2400" b="1" dirty="0" smtClean="0">
                <a:latin typeface="Arial" pitchFamily="34" charset="0"/>
                <a:cs typeface="Arial" pitchFamily="34" charset="0"/>
              </a:rPr>
            </a:br>
            <a:r>
              <a:rPr lang="ar-IQ" sz="2400" b="1" dirty="0" smtClean="0">
                <a:latin typeface="Arial" pitchFamily="34" charset="0"/>
                <a:cs typeface="Arial" pitchFamily="34" charset="0"/>
              </a:rPr>
              <a:t>سؤال : هل يوجد درب مغلق يمر برؤوس هذا البيان </a:t>
            </a:r>
            <a:br>
              <a:rPr lang="ar-IQ" sz="2400" b="1" dirty="0" smtClean="0">
                <a:latin typeface="Arial" pitchFamily="34" charset="0"/>
                <a:cs typeface="Arial" pitchFamily="34" charset="0"/>
              </a:rPr>
            </a:br>
            <a:endParaRPr lang="ar-IQ" sz="2400" b="1" dirty="0">
              <a:latin typeface="Arial" pitchFamily="34" charset="0"/>
              <a:cs typeface="Arial" pitchFamily="34" charset="0"/>
            </a:endParaRPr>
          </a:p>
        </p:txBody>
      </p:sp>
      <p:sp>
        <p:nvSpPr>
          <p:cNvPr id="17" name="مستطيل 16"/>
          <p:cNvSpPr/>
          <p:nvPr/>
        </p:nvSpPr>
        <p:spPr>
          <a:xfrm>
            <a:off x="398205" y="3032092"/>
            <a:ext cx="7934633" cy="830997"/>
          </a:xfrm>
          <a:prstGeom prst="rect">
            <a:avLst/>
          </a:prstGeom>
        </p:spPr>
        <p:txBody>
          <a:bodyPr wrap="square">
            <a:spAutoFit/>
          </a:bodyPr>
          <a:lstStyle/>
          <a:p>
            <a:pPr algn="l"/>
            <a:r>
              <a:rPr lang="en-US" sz="2400" b="1" dirty="0" smtClean="0">
                <a:latin typeface="Arial" pitchFamily="34" charset="0"/>
                <a:cs typeface="Arial" pitchFamily="34" charset="0"/>
              </a:rPr>
              <a:t>is they exist closed chain pass through </a:t>
            </a:r>
            <a:r>
              <a:rPr lang="en-US" sz="2400" b="1" dirty="0" err="1" smtClean="0">
                <a:latin typeface="Arial" pitchFamily="34" charset="0"/>
                <a:cs typeface="Arial" pitchFamily="34" charset="0"/>
              </a:rPr>
              <a:t>eac</a:t>
            </a:r>
            <a:r>
              <a:rPr lang="en-US" sz="2400" b="1" dirty="0" smtClean="0">
                <a:latin typeface="Arial" pitchFamily="34" charset="0"/>
                <a:cs typeface="Arial" pitchFamily="34" charset="0"/>
              </a:rPr>
              <a:t> vertices of the graph </a:t>
            </a:r>
            <a:endParaRPr lang="ar-IQ" sz="2400" b="1" dirty="0">
              <a:latin typeface="Arial" pitchFamily="34" charset="0"/>
              <a:cs typeface="Arial" pitchFamily="34" charset="0"/>
            </a:endParaRPr>
          </a:p>
        </p:txBody>
      </p:sp>
      <p:sp>
        <p:nvSpPr>
          <p:cNvPr id="18" name="مستطيل 17"/>
          <p:cNvSpPr/>
          <p:nvPr/>
        </p:nvSpPr>
        <p:spPr>
          <a:xfrm>
            <a:off x="2863155" y="4468451"/>
            <a:ext cx="5913798" cy="461665"/>
          </a:xfrm>
          <a:prstGeom prst="rect">
            <a:avLst/>
          </a:prstGeom>
        </p:spPr>
        <p:txBody>
          <a:bodyPr wrap="none">
            <a:spAutoFit/>
          </a:bodyPr>
          <a:lstStyle/>
          <a:p>
            <a:r>
              <a:rPr lang="ar-IQ" sz="2400" b="1" dirty="0" err="1" smtClean="0">
                <a:solidFill>
                  <a:srgbClr val="002060"/>
                </a:solidFill>
              </a:rPr>
              <a:t>اذا</a:t>
            </a:r>
            <a:r>
              <a:rPr lang="ar-IQ" sz="2400" b="1" dirty="0" smtClean="0">
                <a:solidFill>
                  <a:srgbClr val="002060"/>
                </a:solidFill>
              </a:rPr>
              <a:t> وجد مثل هذا الدرب فسمي درب </a:t>
            </a:r>
            <a:r>
              <a:rPr lang="ar-IQ" sz="2400" b="1" dirty="0" err="1" smtClean="0">
                <a:solidFill>
                  <a:srgbClr val="002060"/>
                </a:solidFill>
              </a:rPr>
              <a:t>اويلر</a:t>
            </a:r>
            <a:endParaRPr lang="ar-IQ" sz="2400" b="1" dirty="0">
              <a:solidFill>
                <a:srgbClr val="002060"/>
              </a:solidFill>
            </a:endParaRPr>
          </a:p>
        </p:txBody>
      </p:sp>
      <p:sp>
        <p:nvSpPr>
          <p:cNvPr id="6" name="سهم لأعلى 5">
            <a:hlinkClick r:id="rId2" action="ppaction://hlinksldjump"/>
          </p:cNvPr>
          <p:cNvSpPr/>
          <p:nvPr/>
        </p:nvSpPr>
        <p:spPr>
          <a:xfrm>
            <a:off x="0" y="5857892"/>
            <a:ext cx="1928826" cy="785818"/>
          </a:xfrm>
          <a:prstGeom prst="upArrow">
            <a:avLst/>
          </a:prstGeom>
          <a:solidFill>
            <a:srgbClr val="0070C0"/>
          </a:solidFill>
          <a:ln>
            <a:noFill/>
          </a:ln>
          <a:effectLst>
            <a:glow rad="2286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000" b="1" dirty="0" smtClean="0">
                <a:latin typeface="Arial Unicode MS" pitchFamily="34" charset="-128"/>
                <a:ea typeface="Arial Unicode MS" pitchFamily="34" charset="-128"/>
                <a:cs typeface="Arial Unicode MS" pitchFamily="34" charset="-128"/>
              </a:rPr>
              <a:t>الفهرس</a:t>
            </a:r>
            <a:endParaRPr lang="ar-IQ" sz="2000" b="1" dirty="0">
              <a:latin typeface="Arial Unicode MS" pitchFamily="34" charset="-128"/>
              <a:ea typeface="Arial Unicode MS" pitchFamily="34" charset="-128"/>
              <a:cs typeface="Arial Unicode MS" pitchFamily="34" charset="-128"/>
            </a:endParaRPr>
          </a:p>
        </p:txBody>
      </p:sp>
      <p:sp>
        <p:nvSpPr>
          <p:cNvPr id="7" name="سهم إلى اليمين 6">
            <a:hlinkClick r:id="rId3" action="ppaction://hlinksldjump"/>
          </p:cNvPr>
          <p:cNvSpPr/>
          <p:nvPr/>
        </p:nvSpPr>
        <p:spPr>
          <a:xfrm>
            <a:off x="7377438" y="6072206"/>
            <a:ext cx="1571636" cy="785794"/>
          </a:xfrm>
          <a:prstGeom prst="rightArrow">
            <a:avLst/>
          </a:prstGeom>
          <a:solidFill>
            <a:srgbClr val="0070C0"/>
          </a:solidFill>
          <a:ln>
            <a:noFill/>
          </a:ln>
          <a:effectLst>
            <a:glow rad="2286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b="1" dirty="0" smtClean="0">
                <a:solidFill>
                  <a:schemeClr val="bg1"/>
                </a:solidFill>
                <a:latin typeface="Arial Unicode MS" pitchFamily="34" charset="-128"/>
                <a:ea typeface="Arial Unicode MS" pitchFamily="34" charset="-128"/>
                <a:cs typeface="Arial Unicode MS" pitchFamily="34" charset="-128"/>
              </a:rPr>
              <a:t>السابق</a:t>
            </a:r>
            <a:endParaRPr lang="ar-IQ" sz="2000" b="1" dirty="0">
              <a:solidFill>
                <a:schemeClr val="bg1"/>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ppt_x</p:attrName>
                                        </p:attrNameLst>
                                      </p:cBhvr>
                                      <p:tavLst>
                                        <p:tav tm="0">
                                          <p:val>
                                            <p:strVal val="#ppt_x-.2"/>
                                          </p:val>
                                        </p:tav>
                                        <p:tav tm="100000">
                                          <p:val>
                                            <p:strVal val="#ppt_x"/>
                                          </p:val>
                                        </p:tav>
                                      </p:tavLst>
                                    </p:anim>
                                    <p:anim calcmode="lin" valueType="num">
                                      <p:cBhvr>
                                        <p:cTn id="8"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9" dur="10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7" presetClass="entr" presetSubtype="4"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additive="base">
                                        <p:cTn id="14" dur="5000" fill="hold"/>
                                        <p:tgtEl>
                                          <p:spTgt spid="16"/>
                                        </p:tgtEl>
                                        <p:attrNameLst>
                                          <p:attrName>ppt_x</p:attrName>
                                        </p:attrNameLst>
                                      </p:cBhvr>
                                      <p:tavLst>
                                        <p:tav tm="0">
                                          <p:val>
                                            <p:strVal val="#ppt_x"/>
                                          </p:val>
                                        </p:tav>
                                        <p:tav tm="100000">
                                          <p:val>
                                            <p:strVal val="#ppt_x"/>
                                          </p:val>
                                        </p:tav>
                                      </p:tavLst>
                                    </p:anim>
                                    <p:anim calcmode="lin" valueType="num">
                                      <p:cBhvr additive="base">
                                        <p:cTn id="15" dur="50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9" presetClass="entr" presetSubtype="0"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anim calcmode="lin" valueType="num">
                                      <p:cBhvr>
                                        <p:cTn id="20" dur="1000" fill="hold"/>
                                        <p:tgtEl>
                                          <p:spTgt spid="17"/>
                                        </p:tgtEl>
                                        <p:attrNameLst>
                                          <p:attrName>ppt_x</p:attrName>
                                        </p:attrNameLst>
                                      </p:cBhvr>
                                      <p:tavLst>
                                        <p:tav tm="0">
                                          <p:val>
                                            <p:strVal val="#ppt_x-.2"/>
                                          </p:val>
                                        </p:tav>
                                        <p:tav tm="100000">
                                          <p:val>
                                            <p:strVal val="#ppt_x"/>
                                          </p:val>
                                        </p:tav>
                                      </p:tavLst>
                                    </p:anim>
                                    <p:anim calcmode="lin" valueType="num">
                                      <p:cBhvr>
                                        <p:cTn id="21" dur="1000" fill="hold"/>
                                        <p:tgtEl>
                                          <p:spTgt spid="17"/>
                                        </p:tgtEl>
                                        <p:attrNameLst>
                                          <p:attrName>ppt_y</p:attrName>
                                        </p:attrNameLst>
                                      </p:cBhvr>
                                      <p:tavLst>
                                        <p:tav tm="0">
                                          <p:val>
                                            <p:strVal val="#ppt_y"/>
                                          </p:val>
                                        </p:tav>
                                        <p:tav tm="100000">
                                          <p:val>
                                            <p:strVal val="#ppt_y"/>
                                          </p:val>
                                        </p:tav>
                                      </p:tavLst>
                                    </p:anim>
                                    <p:animEffect transition="in" filter="wipe(right)" prLst="gradientSize: 0.1">
                                      <p:cBhvr>
                                        <p:cTn id="22" dur="10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7" presetClass="entr" presetSubtype="4"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 calcmode="lin" valueType="num">
                                      <p:cBhvr additive="base">
                                        <p:cTn id="27" dur="5000" fill="hold"/>
                                        <p:tgtEl>
                                          <p:spTgt spid="18"/>
                                        </p:tgtEl>
                                        <p:attrNameLst>
                                          <p:attrName>ppt_x</p:attrName>
                                        </p:attrNameLst>
                                      </p:cBhvr>
                                      <p:tavLst>
                                        <p:tav tm="0">
                                          <p:val>
                                            <p:strVal val="#ppt_x"/>
                                          </p:val>
                                        </p:tav>
                                        <p:tav tm="100000">
                                          <p:val>
                                            <p:strVal val="#ppt_x"/>
                                          </p:val>
                                        </p:tav>
                                      </p:tavLst>
                                    </p:anim>
                                    <p:anim calcmode="lin" valueType="num">
                                      <p:cBhvr additive="base">
                                        <p:cTn id="28" dur="50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6" grpId="0"/>
      <p:bldP spid="17"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ستطيل 8"/>
          <p:cNvSpPr/>
          <p:nvPr/>
        </p:nvSpPr>
        <p:spPr>
          <a:xfrm>
            <a:off x="1696065" y="347886"/>
            <a:ext cx="7226710" cy="461665"/>
          </a:xfrm>
          <a:prstGeom prst="rect">
            <a:avLst/>
          </a:prstGeom>
        </p:spPr>
        <p:txBody>
          <a:bodyPr wrap="square">
            <a:spAutoFit/>
          </a:bodyPr>
          <a:lstStyle/>
          <a:p>
            <a:r>
              <a:rPr lang="ar-IQ" sz="2400" b="1" dirty="0" smtClean="0">
                <a:solidFill>
                  <a:srgbClr val="002060"/>
                </a:solidFill>
              </a:rPr>
              <a:t>بيان  </a:t>
            </a:r>
            <a:r>
              <a:rPr lang="ar-IQ" sz="2400" b="1" dirty="0" err="1" smtClean="0">
                <a:solidFill>
                  <a:srgbClr val="002060"/>
                </a:solidFill>
              </a:rPr>
              <a:t>اويلر</a:t>
            </a:r>
            <a:r>
              <a:rPr lang="ar-IQ" sz="2400" b="1" dirty="0" smtClean="0">
                <a:solidFill>
                  <a:srgbClr val="002060"/>
                </a:solidFill>
              </a:rPr>
              <a:t>  </a:t>
            </a:r>
            <a:r>
              <a:rPr lang="en-US" sz="2400" b="1" dirty="0" err="1" smtClean="0">
                <a:solidFill>
                  <a:srgbClr val="002060"/>
                </a:solidFill>
              </a:rPr>
              <a:t>defi</a:t>
            </a:r>
            <a:r>
              <a:rPr lang="en-US" sz="2400" b="1" dirty="0" smtClean="0">
                <a:solidFill>
                  <a:srgbClr val="002060"/>
                </a:solidFill>
              </a:rPr>
              <a:t> </a:t>
            </a:r>
            <a:r>
              <a:rPr lang="en-US" sz="2400" b="1" dirty="0" err="1" smtClean="0">
                <a:solidFill>
                  <a:srgbClr val="002060"/>
                </a:solidFill>
              </a:rPr>
              <a:t>eulerlan</a:t>
            </a:r>
            <a:r>
              <a:rPr lang="en-US" sz="2400" b="1" dirty="0" smtClean="0">
                <a:solidFill>
                  <a:srgbClr val="002060"/>
                </a:solidFill>
              </a:rPr>
              <a:t> graph      </a:t>
            </a:r>
            <a:endParaRPr lang="ar-IQ" sz="2400" b="1" dirty="0">
              <a:solidFill>
                <a:srgbClr val="002060"/>
              </a:solidFill>
            </a:endParaRPr>
          </a:p>
        </p:txBody>
      </p:sp>
      <p:sp>
        <p:nvSpPr>
          <p:cNvPr id="10" name="مستطيل 9"/>
          <p:cNvSpPr/>
          <p:nvPr/>
        </p:nvSpPr>
        <p:spPr>
          <a:xfrm>
            <a:off x="781665" y="1147520"/>
            <a:ext cx="8170607" cy="1200329"/>
          </a:xfrm>
          <a:prstGeom prst="rect">
            <a:avLst/>
          </a:prstGeom>
        </p:spPr>
        <p:txBody>
          <a:bodyPr wrap="square">
            <a:spAutoFit/>
          </a:bodyPr>
          <a:lstStyle/>
          <a:p>
            <a:r>
              <a:rPr lang="ar-IQ" sz="2400" b="1" dirty="0" smtClean="0">
                <a:latin typeface="Arial" pitchFamily="34" charset="0"/>
                <a:cs typeface="Arial" pitchFamily="34" charset="0"/>
              </a:rPr>
              <a:t>ليكن </a:t>
            </a:r>
            <a:r>
              <a:rPr lang="en-US" sz="2400" b="1" dirty="0" smtClean="0">
                <a:latin typeface="Arial" pitchFamily="34" charset="0"/>
                <a:cs typeface="Arial" pitchFamily="34" charset="0"/>
              </a:rPr>
              <a:t>G=(V,E)</a:t>
            </a:r>
            <a:r>
              <a:rPr lang="ar-IQ" sz="2400" b="1" dirty="0" smtClean="0">
                <a:latin typeface="Arial" pitchFamily="34" charset="0"/>
                <a:cs typeface="Arial" pitchFamily="34" charset="0"/>
              </a:rPr>
              <a:t> بيان اتجاهي </a:t>
            </a:r>
            <a:r>
              <a:rPr lang="ar-IQ" sz="2400" b="1" dirty="0" err="1" smtClean="0">
                <a:latin typeface="Arial" pitchFamily="34" charset="0"/>
                <a:cs typeface="Arial" pitchFamily="34" charset="0"/>
              </a:rPr>
              <a:t>فأذا</a:t>
            </a:r>
            <a:r>
              <a:rPr lang="ar-IQ" sz="2400" b="1" dirty="0" smtClean="0">
                <a:latin typeface="Arial" pitchFamily="34" charset="0"/>
                <a:cs typeface="Arial" pitchFamily="34" charset="0"/>
              </a:rPr>
              <a:t> وجد درب يمر بجميع حافات البيان </a:t>
            </a:r>
            <a:r>
              <a:rPr lang="en-US" sz="2400" b="1" dirty="0" smtClean="0">
                <a:latin typeface="Arial" pitchFamily="34" charset="0"/>
                <a:cs typeface="Arial" pitchFamily="34" charset="0"/>
              </a:rPr>
              <a:t>G </a:t>
            </a:r>
            <a:r>
              <a:rPr lang="ar-IQ" sz="2400" b="1" dirty="0" smtClean="0">
                <a:latin typeface="Arial" pitchFamily="34" charset="0"/>
                <a:cs typeface="Arial" pitchFamily="34" charset="0"/>
              </a:rPr>
              <a:t> فيسمى درب </a:t>
            </a:r>
            <a:r>
              <a:rPr lang="ar-IQ" sz="2400" b="1" dirty="0" err="1" smtClean="0">
                <a:latin typeface="Arial" pitchFamily="34" charset="0"/>
                <a:cs typeface="Arial" pitchFamily="34" charset="0"/>
              </a:rPr>
              <a:t>اويلروهو</a:t>
            </a:r>
            <a:r>
              <a:rPr lang="ar-IQ" sz="2400" b="1" dirty="0" smtClean="0">
                <a:latin typeface="Arial" pitchFamily="34" charset="0"/>
                <a:cs typeface="Arial" pitchFamily="34" charset="0"/>
              </a:rPr>
              <a:t> البيان الذي يحتوي درب </a:t>
            </a:r>
            <a:r>
              <a:rPr lang="ar-IQ" sz="2400" b="1" dirty="0" err="1" smtClean="0">
                <a:latin typeface="Arial" pitchFamily="34" charset="0"/>
                <a:cs typeface="Arial" pitchFamily="34" charset="0"/>
              </a:rPr>
              <a:t>اويلر</a:t>
            </a:r>
            <a:r>
              <a:rPr lang="ar-IQ" sz="2400" b="1" dirty="0" smtClean="0">
                <a:latin typeface="Arial" pitchFamily="34" charset="0"/>
                <a:cs typeface="Arial" pitchFamily="34" charset="0"/>
              </a:rPr>
              <a:t/>
            </a:r>
            <a:br>
              <a:rPr lang="ar-IQ" sz="2400" b="1" dirty="0" smtClean="0">
                <a:latin typeface="Arial" pitchFamily="34" charset="0"/>
                <a:cs typeface="Arial" pitchFamily="34" charset="0"/>
              </a:rPr>
            </a:br>
            <a:endParaRPr lang="ar-IQ" sz="2400" b="1" dirty="0">
              <a:latin typeface="Arial" pitchFamily="34" charset="0"/>
              <a:cs typeface="Arial" pitchFamily="34" charset="0"/>
            </a:endParaRPr>
          </a:p>
        </p:txBody>
      </p:sp>
      <p:sp>
        <p:nvSpPr>
          <p:cNvPr id="11" name="مستطيل 10"/>
          <p:cNvSpPr/>
          <p:nvPr/>
        </p:nvSpPr>
        <p:spPr>
          <a:xfrm>
            <a:off x="5628205" y="2610153"/>
            <a:ext cx="3145413" cy="461665"/>
          </a:xfrm>
          <a:prstGeom prst="rect">
            <a:avLst/>
          </a:prstGeom>
        </p:spPr>
        <p:txBody>
          <a:bodyPr wrap="none">
            <a:spAutoFit/>
          </a:bodyPr>
          <a:lstStyle/>
          <a:p>
            <a:r>
              <a:rPr lang="ar-IQ" sz="2400" b="1" dirty="0" smtClean="0">
                <a:latin typeface="Arial" pitchFamily="34" charset="0"/>
                <a:cs typeface="Arial" pitchFamily="34" charset="0"/>
              </a:rPr>
              <a:t>وقد اثبت </a:t>
            </a:r>
            <a:r>
              <a:rPr lang="ar-IQ" sz="2400" b="1" dirty="0" err="1" smtClean="0">
                <a:latin typeface="Arial" pitchFamily="34" charset="0"/>
                <a:cs typeface="Arial" pitchFamily="34" charset="0"/>
              </a:rPr>
              <a:t>اويلر</a:t>
            </a:r>
            <a:r>
              <a:rPr lang="ar-IQ" sz="2400" b="1" dirty="0" smtClean="0">
                <a:latin typeface="Arial" pitchFamily="34" charset="0"/>
                <a:cs typeface="Arial" pitchFamily="34" charset="0"/>
              </a:rPr>
              <a:t> المبرهنة </a:t>
            </a:r>
            <a:r>
              <a:rPr lang="ar-IQ" sz="2400" b="1" dirty="0" err="1" smtClean="0">
                <a:latin typeface="Arial" pitchFamily="34" charset="0"/>
                <a:cs typeface="Arial" pitchFamily="34" charset="0"/>
              </a:rPr>
              <a:t>الاتية</a:t>
            </a:r>
            <a:endParaRPr lang="ar-IQ" sz="2400" b="1" dirty="0">
              <a:latin typeface="Arial" pitchFamily="34" charset="0"/>
              <a:cs typeface="Arial" pitchFamily="34" charset="0"/>
            </a:endParaRPr>
          </a:p>
        </p:txBody>
      </p:sp>
      <p:sp>
        <p:nvSpPr>
          <p:cNvPr id="13" name="مستطيل 12"/>
          <p:cNvSpPr/>
          <p:nvPr/>
        </p:nvSpPr>
        <p:spPr>
          <a:xfrm>
            <a:off x="678425" y="3430299"/>
            <a:ext cx="8259097" cy="830997"/>
          </a:xfrm>
          <a:prstGeom prst="rect">
            <a:avLst/>
          </a:prstGeom>
        </p:spPr>
        <p:txBody>
          <a:bodyPr wrap="square">
            <a:spAutoFit/>
          </a:bodyPr>
          <a:lstStyle/>
          <a:p>
            <a:r>
              <a:rPr lang="ar-IQ" sz="2400" b="1" dirty="0" err="1" smtClean="0">
                <a:latin typeface="Arial" pitchFamily="34" charset="0"/>
                <a:cs typeface="Arial" pitchFamily="34" charset="0"/>
              </a:rPr>
              <a:t>اي</a:t>
            </a:r>
            <a:r>
              <a:rPr lang="ar-IQ" sz="2400" b="1" dirty="0" smtClean="0">
                <a:latin typeface="Arial" pitchFamily="34" charset="0"/>
                <a:cs typeface="Arial" pitchFamily="34" charset="0"/>
              </a:rPr>
              <a:t> بيان متصل ومنتهي يكون </a:t>
            </a:r>
            <a:r>
              <a:rPr lang="ar-IQ" sz="2400" b="1" dirty="0" err="1" smtClean="0">
                <a:latin typeface="Arial" pitchFamily="34" charset="0"/>
                <a:cs typeface="Arial" pitchFamily="34" charset="0"/>
              </a:rPr>
              <a:t>اويلي</a:t>
            </a:r>
            <a:r>
              <a:rPr lang="ar-IQ" sz="2400" b="1" dirty="0" smtClean="0">
                <a:latin typeface="Arial" pitchFamily="34" charset="0"/>
                <a:cs typeface="Arial" pitchFamily="34" charset="0"/>
              </a:rPr>
              <a:t> </a:t>
            </a:r>
            <a:r>
              <a:rPr lang="ar-IQ" sz="2400" b="1" dirty="0" err="1" smtClean="0">
                <a:latin typeface="Arial" pitchFamily="34" charset="0"/>
                <a:cs typeface="Arial" pitchFamily="34" charset="0"/>
              </a:rPr>
              <a:t>اذا</a:t>
            </a:r>
            <a:r>
              <a:rPr lang="ar-IQ" sz="2400" b="1" dirty="0" smtClean="0">
                <a:latin typeface="Arial" pitchFamily="34" charset="0"/>
                <a:cs typeface="Arial" pitchFamily="34" charset="0"/>
              </a:rPr>
              <a:t> وفقط </a:t>
            </a:r>
            <a:r>
              <a:rPr lang="ar-IQ" sz="2400" b="1" dirty="0" err="1" smtClean="0">
                <a:latin typeface="Arial" pitchFamily="34" charset="0"/>
                <a:cs typeface="Arial" pitchFamily="34" charset="0"/>
              </a:rPr>
              <a:t>اذا</a:t>
            </a:r>
            <a:r>
              <a:rPr lang="ar-IQ" sz="2400" b="1" dirty="0" smtClean="0">
                <a:latin typeface="Arial" pitchFamily="34" charset="0"/>
                <a:cs typeface="Arial" pitchFamily="34" charset="0"/>
              </a:rPr>
              <a:t> كان درجة كل رأس من رؤوسه زوجي </a:t>
            </a:r>
            <a:endParaRPr lang="ar-IQ" sz="2400" b="1" dirty="0">
              <a:latin typeface="Arial" pitchFamily="34" charset="0"/>
              <a:cs typeface="Arial" pitchFamily="34" charset="0"/>
            </a:endParaRPr>
          </a:p>
        </p:txBody>
      </p:sp>
      <p:sp>
        <p:nvSpPr>
          <p:cNvPr id="6" name="سهم إلى اليسار 5">
            <a:hlinkClick r:id="rId2" action="ppaction://hlinksldjump"/>
          </p:cNvPr>
          <p:cNvSpPr/>
          <p:nvPr/>
        </p:nvSpPr>
        <p:spPr>
          <a:xfrm>
            <a:off x="214282" y="6000768"/>
            <a:ext cx="1570273" cy="857232"/>
          </a:xfrm>
          <a:prstGeom prst="leftArrow">
            <a:avLst/>
          </a:prstGeom>
          <a:solidFill>
            <a:srgbClr val="0070C0"/>
          </a:solidFill>
          <a:ln>
            <a:noFill/>
          </a:ln>
          <a:effectLst>
            <a:glow rad="2286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b="1" dirty="0" smtClean="0">
                <a:latin typeface="Arial Unicode MS" pitchFamily="34" charset="-128"/>
                <a:ea typeface="Arial Unicode MS" pitchFamily="34" charset="-128"/>
                <a:cs typeface="Arial Unicode MS" pitchFamily="34" charset="-128"/>
              </a:rPr>
              <a:t>التالي</a:t>
            </a:r>
            <a:endParaRPr lang="ar-IQ" sz="2400" b="1"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0" fill="hold"/>
                                        <p:tgtEl>
                                          <p:spTgt spid="10"/>
                                        </p:tgtEl>
                                        <p:attrNameLst>
                                          <p:attrName>ppt_x</p:attrName>
                                        </p:attrNameLst>
                                      </p:cBhvr>
                                      <p:tavLst>
                                        <p:tav tm="0">
                                          <p:val>
                                            <p:strVal val="#ppt_x"/>
                                          </p:val>
                                        </p:tav>
                                        <p:tav tm="100000">
                                          <p:val>
                                            <p:strVal val="#ppt_x"/>
                                          </p:val>
                                        </p:tav>
                                      </p:tavLst>
                                    </p:anim>
                                    <p:anim calcmode="lin" valueType="num">
                                      <p:cBhvr additive="base">
                                        <p:cTn id="8" dur="5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0" fill="hold"/>
                                        <p:tgtEl>
                                          <p:spTgt spid="11"/>
                                        </p:tgtEl>
                                        <p:attrNameLst>
                                          <p:attrName>ppt_x</p:attrName>
                                        </p:attrNameLst>
                                      </p:cBhvr>
                                      <p:tavLst>
                                        <p:tav tm="0">
                                          <p:val>
                                            <p:strVal val="#ppt_x"/>
                                          </p:val>
                                        </p:tav>
                                        <p:tav tm="100000">
                                          <p:val>
                                            <p:strVal val="#ppt_x"/>
                                          </p:val>
                                        </p:tav>
                                      </p:tavLst>
                                    </p:anim>
                                    <p:anim calcmode="lin" valueType="num">
                                      <p:cBhvr additive="base">
                                        <p:cTn id="14" dur="50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2000" fill="hold"/>
                                        <p:tgtEl>
                                          <p:spTgt spid="13"/>
                                        </p:tgtEl>
                                        <p:attrNameLst>
                                          <p:attrName>ppt_x</p:attrName>
                                        </p:attrNameLst>
                                      </p:cBhvr>
                                      <p:tavLst>
                                        <p:tav tm="0">
                                          <p:val>
                                            <p:strVal val="#ppt_x-.2"/>
                                          </p:val>
                                        </p:tav>
                                        <p:tav tm="100000">
                                          <p:val>
                                            <p:strVal val="#ppt_x"/>
                                          </p:val>
                                        </p:tav>
                                      </p:tavLst>
                                    </p:anim>
                                    <p:anim calcmode="lin" valueType="num">
                                      <p:cBhvr>
                                        <p:cTn id="20" dur="2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2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مستطيل 31"/>
          <p:cNvSpPr/>
          <p:nvPr/>
        </p:nvSpPr>
        <p:spPr>
          <a:xfrm>
            <a:off x="412955" y="690998"/>
            <a:ext cx="8731045" cy="2308324"/>
          </a:xfrm>
          <a:prstGeom prst="rect">
            <a:avLst/>
          </a:prstGeom>
        </p:spPr>
        <p:txBody>
          <a:bodyPr wrap="square">
            <a:spAutoFit/>
          </a:bodyPr>
          <a:lstStyle/>
          <a:p>
            <a:r>
              <a:rPr lang="ar-IQ" sz="2400" b="1" dirty="0" smtClean="0">
                <a:latin typeface="Arial" pitchFamily="34" charset="0"/>
                <a:cs typeface="Arial" pitchFamily="34" charset="0"/>
              </a:rPr>
              <a:t>اذا بالاستناد الى هذه المبرهنة </a:t>
            </a:r>
            <a:br>
              <a:rPr lang="ar-IQ" sz="2400" b="1" dirty="0" smtClean="0">
                <a:latin typeface="Arial" pitchFamily="34" charset="0"/>
                <a:cs typeface="Arial" pitchFamily="34" charset="0"/>
              </a:rPr>
            </a:br>
            <a:r>
              <a:rPr lang="ar-IQ" sz="2400" b="1" dirty="0" smtClean="0">
                <a:latin typeface="Arial" pitchFamily="34" charset="0"/>
                <a:cs typeface="Arial" pitchFamily="34" charset="0"/>
              </a:rPr>
              <a:t>فان البيان لهذه المدينة ليس بيان اويلر اي لا يوجد حل لمشكلة المذكورة </a:t>
            </a:r>
            <a:br>
              <a:rPr lang="ar-IQ" sz="2400" b="1" dirty="0" smtClean="0">
                <a:latin typeface="Arial" pitchFamily="34" charset="0"/>
                <a:cs typeface="Arial" pitchFamily="34" charset="0"/>
              </a:rPr>
            </a:br>
            <a:r>
              <a:rPr lang="ar-IQ" sz="2400" b="1" dirty="0" smtClean="0">
                <a:latin typeface="Arial" pitchFamily="34" charset="0"/>
                <a:cs typeface="Arial" pitchFamily="34" charset="0"/>
              </a:rPr>
              <a:t>اي توصل اويلي اما الحالة الاولى اذا كانت درجته كل رأس من رؤوسه زوجي او اذا كان لديك طرفين فقط بدرجة فردية فنبدأ بالراس ذات الدرجة الفردية الاولى وننتهي بارأس ذات الدرجة الفردية الثانية فيصبح الحل </a:t>
            </a:r>
            <a:br>
              <a:rPr lang="ar-IQ" sz="2400" b="1" dirty="0" smtClean="0">
                <a:latin typeface="Arial" pitchFamily="34" charset="0"/>
                <a:cs typeface="Arial" pitchFamily="34" charset="0"/>
              </a:rPr>
            </a:br>
            <a:endParaRPr lang="ar-IQ" sz="2400" b="1" dirty="0">
              <a:latin typeface="Arial" pitchFamily="34" charset="0"/>
              <a:cs typeface="Arial" pitchFamily="34" charset="0"/>
            </a:endParaRPr>
          </a:p>
        </p:txBody>
      </p:sp>
      <p:cxnSp>
        <p:nvCxnSpPr>
          <p:cNvPr id="93" name="رابط مستقيم 92"/>
          <p:cNvCxnSpPr/>
          <p:nvPr/>
        </p:nvCxnSpPr>
        <p:spPr>
          <a:xfrm rot="16200000" flipH="1">
            <a:off x="3277442" y="4338118"/>
            <a:ext cx="1291393" cy="1240163"/>
          </a:xfrm>
          <a:prstGeom prst="line">
            <a:avLst/>
          </a:prstGeom>
        </p:spPr>
        <p:style>
          <a:lnRef idx="2">
            <a:schemeClr val="dk1"/>
          </a:lnRef>
          <a:fillRef idx="0">
            <a:schemeClr val="dk1"/>
          </a:fillRef>
          <a:effectRef idx="1">
            <a:schemeClr val="dk1"/>
          </a:effectRef>
          <a:fontRef idx="minor">
            <a:schemeClr val="tx1"/>
          </a:fontRef>
        </p:style>
      </p:cxnSp>
      <p:cxnSp>
        <p:nvCxnSpPr>
          <p:cNvPr id="94" name="رابط مستقيم 93"/>
          <p:cNvCxnSpPr/>
          <p:nvPr/>
        </p:nvCxnSpPr>
        <p:spPr>
          <a:xfrm>
            <a:off x="3258811" y="4283008"/>
            <a:ext cx="1714512" cy="357190"/>
          </a:xfrm>
          <a:prstGeom prst="line">
            <a:avLst/>
          </a:prstGeom>
        </p:spPr>
        <p:style>
          <a:lnRef idx="2">
            <a:schemeClr val="dk1"/>
          </a:lnRef>
          <a:fillRef idx="0">
            <a:schemeClr val="dk1"/>
          </a:fillRef>
          <a:effectRef idx="1">
            <a:schemeClr val="dk1"/>
          </a:effectRef>
          <a:fontRef idx="minor">
            <a:schemeClr val="tx1"/>
          </a:fontRef>
        </p:style>
      </p:cxnSp>
      <p:cxnSp>
        <p:nvCxnSpPr>
          <p:cNvPr id="95" name="رابط مستقيم 94"/>
          <p:cNvCxnSpPr/>
          <p:nvPr/>
        </p:nvCxnSpPr>
        <p:spPr>
          <a:xfrm flipV="1">
            <a:off x="3258811" y="3480128"/>
            <a:ext cx="1679012" cy="802880"/>
          </a:xfrm>
          <a:prstGeom prst="line">
            <a:avLst/>
          </a:prstGeom>
        </p:spPr>
        <p:style>
          <a:lnRef idx="2">
            <a:schemeClr val="dk1"/>
          </a:lnRef>
          <a:fillRef idx="0">
            <a:schemeClr val="dk1"/>
          </a:fillRef>
          <a:effectRef idx="1">
            <a:schemeClr val="dk1"/>
          </a:effectRef>
          <a:fontRef idx="minor">
            <a:schemeClr val="tx1"/>
          </a:fontRef>
        </p:style>
      </p:cxnSp>
      <p:sp>
        <p:nvSpPr>
          <p:cNvPr id="96" name="شكل حر 95"/>
          <p:cNvSpPr/>
          <p:nvPr/>
        </p:nvSpPr>
        <p:spPr>
          <a:xfrm>
            <a:off x="3273099" y="3288400"/>
            <a:ext cx="1649976" cy="994596"/>
          </a:xfrm>
          <a:custGeom>
            <a:avLst/>
            <a:gdLst>
              <a:gd name="connsiteX0" fmla="*/ 985838 w 985838"/>
              <a:gd name="connsiteY0" fmla="*/ 47625 h 333375"/>
              <a:gd name="connsiteX1" fmla="*/ 228600 w 985838"/>
              <a:gd name="connsiteY1" fmla="*/ 47625 h 333375"/>
              <a:gd name="connsiteX2" fmla="*/ 0 w 985838"/>
              <a:gd name="connsiteY2" fmla="*/ 333375 h 333375"/>
            </a:gdLst>
            <a:ahLst/>
            <a:cxnLst>
              <a:cxn ang="0">
                <a:pos x="connsiteX0" y="connsiteY0"/>
              </a:cxn>
              <a:cxn ang="0">
                <a:pos x="connsiteX1" y="connsiteY1"/>
              </a:cxn>
              <a:cxn ang="0">
                <a:pos x="connsiteX2" y="connsiteY2"/>
              </a:cxn>
            </a:cxnLst>
            <a:rect l="l" t="t" r="r" b="b"/>
            <a:pathLst>
              <a:path w="985838" h="333375">
                <a:moveTo>
                  <a:pt x="985838" y="47625"/>
                </a:moveTo>
                <a:cubicBezTo>
                  <a:pt x="689372" y="23812"/>
                  <a:pt x="392906" y="0"/>
                  <a:pt x="228600" y="47625"/>
                </a:cubicBezTo>
                <a:cubicBezTo>
                  <a:pt x="64294" y="95250"/>
                  <a:pt x="32147" y="214312"/>
                  <a:pt x="0" y="333375"/>
                </a:cubicBezTo>
              </a:path>
            </a:pathLst>
          </a:custGeom>
        </p:spPr>
        <p:style>
          <a:lnRef idx="2">
            <a:schemeClr val="dk1"/>
          </a:lnRef>
          <a:fillRef idx="0">
            <a:schemeClr val="dk1"/>
          </a:fillRef>
          <a:effectRef idx="1">
            <a:schemeClr val="dk1"/>
          </a:effectRef>
          <a:fontRef idx="minor">
            <a:schemeClr val="tx1"/>
          </a:fontRef>
        </p:style>
        <p:txBody>
          <a:bodyPr rtlCol="1" anchor="ctr"/>
          <a:ls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a:endParaRPr lang="ar-IQ"/>
          </a:p>
        </p:txBody>
      </p:sp>
      <p:sp>
        <p:nvSpPr>
          <p:cNvPr id="97" name="شكل حر 96"/>
          <p:cNvSpPr/>
          <p:nvPr/>
        </p:nvSpPr>
        <p:spPr>
          <a:xfrm>
            <a:off x="2784327" y="4258065"/>
            <a:ext cx="1758893" cy="1376312"/>
          </a:xfrm>
          <a:custGeom>
            <a:avLst/>
            <a:gdLst>
              <a:gd name="connsiteX0" fmla="*/ 178594 w 650081"/>
              <a:gd name="connsiteY0" fmla="*/ 0 h 728663"/>
              <a:gd name="connsiteX1" fmla="*/ 78581 w 650081"/>
              <a:gd name="connsiteY1" fmla="*/ 514350 h 728663"/>
              <a:gd name="connsiteX2" fmla="*/ 650081 w 650081"/>
              <a:gd name="connsiteY2" fmla="*/ 728663 h 728663"/>
            </a:gdLst>
            <a:ahLst/>
            <a:cxnLst>
              <a:cxn ang="0">
                <a:pos x="connsiteX0" y="connsiteY0"/>
              </a:cxn>
              <a:cxn ang="0">
                <a:pos x="connsiteX1" y="connsiteY1"/>
              </a:cxn>
              <a:cxn ang="0">
                <a:pos x="connsiteX2" y="connsiteY2"/>
              </a:cxn>
            </a:cxnLst>
            <a:rect l="l" t="t" r="r" b="b"/>
            <a:pathLst>
              <a:path w="650081" h="728663">
                <a:moveTo>
                  <a:pt x="178594" y="0"/>
                </a:moveTo>
                <a:cubicBezTo>
                  <a:pt x="89297" y="196453"/>
                  <a:pt x="0" y="392906"/>
                  <a:pt x="78581" y="514350"/>
                </a:cubicBezTo>
                <a:cubicBezTo>
                  <a:pt x="157162" y="635794"/>
                  <a:pt x="650081" y="728663"/>
                  <a:pt x="650081" y="728663"/>
                </a:cubicBezTo>
              </a:path>
            </a:pathLst>
          </a:custGeom>
        </p:spPr>
        <p:style>
          <a:lnRef idx="2">
            <a:schemeClr val="dk1"/>
          </a:lnRef>
          <a:fillRef idx="0">
            <a:schemeClr val="dk1"/>
          </a:fillRef>
          <a:effectRef idx="1">
            <a:schemeClr val="dk1"/>
          </a:effectRef>
          <a:fontRef idx="minor">
            <a:schemeClr val="tx1"/>
          </a:fontRef>
        </p:style>
        <p:txBody>
          <a:bodyPr rtlCol="1" anchor="ctr"/>
          <a:ls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a:endParaRPr lang="ar-IQ"/>
          </a:p>
        </p:txBody>
      </p:sp>
      <p:cxnSp>
        <p:nvCxnSpPr>
          <p:cNvPr id="98" name="رابط مستقيم 97"/>
          <p:cNvCxnSpPr>
            <a:endCxn id="96" idx="0"/>
          </p:cNvCxnSpPr>
          <p:nvPr/>
        </p:nvCxnSpPr>
        <p:spPr>
          <a:xfrm rot="16200000" flipV="1">
            <a:off x="4343342" y="4010218"/>
            <a:ext cx="1209716" cy="50250"/>
          </a:xfrm>
          <a:prstGeom prst="line">
            <a:avLst/>
          </a:prstGeom>
        </p:spPr>
        <p:style>
          <a:lnRef idx="2">
            <a:schemeClr val="dk1"/>
          </a:lnRef>
          <a:fillRef idx="0">
            <a:schemeClr val="dk1"/>
          </a:fillRef>
          <a:effectRef idx="1">
            <a:schemeClr val="dk1"/>
          </a:effectRef>
          <a:fontRef idx="minor">
            <a:schemeClr val="tx1"/>
          </a:fontRef>
        </p:style>
      </p:cxnSp>
      <p:sp>
        <p:nvSpPr>
          <p:cNvPr id="99" name="شكل بيضاوي 98"/>
          <p:cNvSpPr/>
          <p:nvPr/>
        </p:nvSpPr>
        <p:spPr>
          <a:xfrm>
            <a:off x="4896465" y="3126658"/>
            <a:ext cx="516194" cy="457200"/>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chemeClr val="tx1"/>
                </a:solidFill>
              </a:rPr>
              <a:t>A</a:t>
            </a:r>
            <a:endParaRPr lang="ar-IQ" b="1" dirty="0">
              <a:solidFill>
                <a:schemeClr val="tx1"/>
              </a:solidFill>
            </a:endParaRPr>
          </a:p>
        </p:txBody>
      </p:sp>
      <p:sp>
        <p:nvSpPr>
          <p:cNvPr id="100" name="شكل بيضاوي 99"/>
          <p:cNvSpPr/>
          <p:nvPr/>
        </p:nvSpPr>
        <p:spPr>
          <a:xfrm>
            <a:off x="2748116" y="4001729"/>
            <a:ext cx="496529" cy="457200"/>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chemeClr val="tx1"/>
                </a:solidFill>
              </a:rPr>
              <a:t>B</a:t>
            </a:r>
            <a:endParaRPr lang="ar-IQ" b="1" dirty="0">
              <a:solidFill>
                <a:schemeClr val="tx1"/>
              </a:solidFill>
            </a:endParaRPr>
          </a:p>
        </p:txBody>
      </p:sp>
      <p:sp>
        <p:nvSpPr>
          <p:cNvPr id="101" name="شكل بيضاوي 100"/>
          <p:cNvSpPr/>
          <p:nvPr/>
        </p:nvSpPr>
        <p:spPr>
          <a:xfrm>
            <a:off x="4419601" y="5363497"/>
            <a:ext cx="609600" cy="457200"/>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chemeClr val="tx1"/>
                </a:solidFill>
              </a:rPr>
              <a:t>C</a:t>
            </a:r>
            <a:endParaRPr lang="ar-IQ" b="1" dirty="0">
              <a:solidFill>
                <a:schemeClr val="tx1"/>
              </a:solidFill>
            </a:endParaRPr>
          </a:p>
        </p:txBody>
      </p:sp>
      <p:sp>
        <p:nvSpPr>
          <p:cNvPr id="102" name="شكل بيضاوي 101"/>
          <p:cNvSpPr/>
          <p:nvPr/>
        </p:nvSpPr>
        <p:spPr>
          <a:xfrm>
            <a:off x="4955458" y="4660490"/>
            <a:ext cx="516194" cy="457200"/>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chemeClr val="tx1"/>
                </a:solidFill>
              </a:rPr>
              <a:t>D</a:t>
            </a:r>
            <a:endParaRPr lang="ar-IQ" b="1" dirty="0">
              <a:solidFill>
                <a:schemeClr val="tx1"/>
              </a:solidFill>
            </a:endParaRPr>
          </a:p>
        </p:txBody>
      </p:sp>
      <p:sp>
        <p:nvSpPr>
          <p:cNvPr id="104" name="شكل بيضاوي 103"/>
          <p:cNvSpPr/>
          <p:nvPr/>
        </p:nvSpPr>
        <p:spPr>
          <a:xfrm>
            <a:off x="3996813" y="3775588"/>
            <a:ext cx="766917" cy="383458"/>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solidFill>
                  <a:schemeClr val="tx1"/>
                </a:solidFill>
              </a:rPr>
              <a:t>e1</a:t>
            </a:r>
            <a:endParaRPr lang="ar-IQ" dirty="0">
              <a:solidFill>
                <a:schemeClr val="tx1"/>
              </a:solidFill>
            </a:endParaRPr>
          </a:p>
        </p:txBody>
      </p:sp>
      <p:sp>
        <p:nvSpPr>
          <p:cNvPr id="105" name="شكل بيضاوي 104"/>
          <p:cNvSpPr/>
          <p:nvPr/>
        </p:nvSpPr>
        <p:spPr>
          <a:xfrm>
            <a:off x="3072581" y="3072581"/>
            <a:ext cx="762000" cy="457200"/>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solidFill>
                  <a:schemeClr val="tx1"/>
                </a:solidFill>
              </a:rPr>
              <a:t>e2</a:t>
            </a:r>
            <a:endParaRPr lang="ar-IQ" dirty="0">
              <a:solidFill>
                <a:schemeClr val="tx1"/>
              </a:solidFill>
            </a:endParaRPr>
          </a:p>
        </p:txBody>
      </p:sp>
      <p:sp>
        <p:nvSpPr>
          <p:cNvPr id="106" name="شكل بيضاوي 105"/>
          <p:cNvSpPr/>
          <p:nvPr/>
        </p:nvSpPr>
        <p:spPr>
          <a:xfrm>
            <a:off x="4788310" y="3893574"/>
            <a:ext cx="771832" cy="353961"/>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solidFill>
                  <a:schemeClr val="tx1"/>
                </a:solidFill>
              </a:rPr>
              <a:t>e3</a:t>
            </a:r>
            <a:endParaRPr lang="ar-IQ" dirty="0">
              <a:solidFill>
                <a:schemeClr val="tx1"/>
              </a:solidFill>
            </a:endParaRPr>
          </a:p>
        </p:txBody>
      </p:sp>
      <p:sp>
        <p:nvSpPr>
          <p:cNvPr id="107" name="شكل بيضاوي 106"/>
          <p:cNvSpPr/>
          <p:nvPr/>
        </p:nvSpPr>
        <p:spPr>
          <a:xfrm>
            <a:off x="3908323" y="4572000"/>
            <a:ext cx="811161" cy="368710"/>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solidFill>
                  <a:schemeClr val="tx1"/>
                </a:solidFill>
              </a:rPr>
              <a:t>e4</a:t>
            </a:r>
            <a:endParaRPr lang="ar-IQ" dirty="0">
              <a:solidFill>
                <a:schemeClr val="tx1"/>
              </a:solidFill>
            </a:endParaRPr>
          </a:p>
        </p:txBody>
      </p:sp>
      <p:sp>
        <p:nvSpPr>
          <p:cNvPr id="108" name="شكل بيضاوي 107"/>
          <p:cNvSpPr/>
          <p:nvPr/>
        </p:nvSpPr>
        <p:spPr>
          <a:xfrm>
            <a:off x="3146322" y="4901380"/>
            <a:ext cx="988142" cy="319549"/>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solidFill>
                  <a:schemeClr val="tx1"/>
                </a:solidFill>
              </a:rPr>
              <a:t>e5</a:t>
            </a:r>
            <a:endParaRPr lang="ar-IQ" dirty="0">
              <a:solidFill>
                <a:schemeClr val="tx1"/>
              </a:solidFill>
            </a:endParaRPr>
          </a:p>
        </p:txBody>
      </p:sp>
      <p:sp>
        <p:nvSpPr>
          <p:cNvPr id="109" name="شكل بيضاوي 108"/>
          <p:cNvSpPr/>
          <p:nvPr/>
        </p:nvSpPr>
        <p:spPr>
          <a:xfrm>
            <a:off x="2256503" y="4822723"/>
            <a:ext cx="766917" cy="398206"/>
          </a:xfrm>
          <a:prstGeom prst="ellipse">
            <a:avLst/>
          </a:prstGeom>
          <a:no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solidFill>
                  <a:schemeClr val="tx1"/>
                </a:solidFill>
              </a:rPr>
              <a:t>e6</a:t>
            </a:r>
            <a:endParaRPr lang="ar-IQ" dirty="0">
              <a:solidFill>
                <a:schemeClr val="tx1"/>
              </a:solidFill>
            </a:endParaRPr>
          </a:p>
        </p:txBody>
      </p:sp>
      <p:sp>
        <p:nvSpPr>
          <p:cNvPr id="19" name="سهم لأعلى 18">
            <a:hlinkClick r:id="rId2" action="ppaction://hlinksldjump"/>
          </p:cNvPr>
          <p:cNvSpPr/>
          <p:nvPr/>
        </p:nvSpPr>
        <p:spPr>
          <a:xfrm>
            <a:off x="0" y="5857892"/>
            <a:ext cx="1928826" cy="785818"/>
          </a:xfrm>
          <a:prstGeom prst="upArrow">
            <a:avLst/>
          </a:prstGeom>
          <a:solidFill>
            <a:srgbClr val="0070C0"/>
          </a:solidFill>
          <a:ln>
            <a:noFill/>
          </a:ln>
          <a:effectLst>
            <a:glow rad="2286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000" b="1" dirty="0" smtClean="0">
                <a:latin typeface="Arial Unicode MS" pitchFamily="34" charset="-128"/>
                <a:ea typeface="Arial Unicode MS" pitchFamily="34" charset="-128"/>
                <a:cs typeface="Arial Unicode MS" pitchFamily="34" charset="-128"/>
              </a:rPr>
              <a:t>الفهرس</a:t>
            </a:r>
            <a:endParaRPr lang="ar-IQ" sz="2000" b="1" dirty="0">
              <a:latin typeface="Arial Unicode MS" pitchFamily="34" charset="-128"/>
              <a:ea typeface="Arial Unicode MS" pitchFamily="34" charset="-128"/>
              <a:cs typeface="Arial Unicode MS" pitchFamily="34" charset="-128"/>
            </a:endParaRPr>
          </a:p>
        </p:txBody>
      </p:sp>
      <p:sp>
        <p:nvSpPr>
          <p:cNvPr id="20" name="سهم إلى اليمين 19">
            <a:hlinkClick r:id="rId3" action="ppaction://hlinksldjump"/>
          </p:cNvPr>
          <p:cNvSpPr/>
          <p:nvPr/>
        </p:nvSpPr>
        <p:spPr>
          <a:xfrm>
            <a:off x="7215206" y="5857892"/>
            <a:ext cx="1571636" cy="785794"/>
          </a:xfrm>
          <a:prstGeom prst="rightArrow">
            <a:avLst/>
          </a:prstGeom>
          <a:solidFill>
            <a:srgbClr val="0070C0"/>
          </a:solidFill>
          <a:ln>
            <a:noFill/>
          </a:ln>
          <a:effectLst>
            <a:glow rad="2286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b="1" dirty="0" smtClean="0">
                <a:solidFill>
                  <a:schemeClr val="bg1"/>
                </a:solidFill>
                <a:latin typeface="Arial Unicode MS" pitchFamily="34" charset="-128"/>
                <a:ea typeface="Arial Unicode MS" pitchFamily="34" charset="-128"/>
                <a:cs typeface="Arial Unicode MS" pitchFamily="34" charset="-128"/>
              </a:rPr>
              <a:t>السابق</a:t>
            </a:r>
            <a:endParaRPr lang="ar-IQ" sz="2000" b="1" dirty="0">
              <a:solidFill>
                <a:schemeClr val="bg1"/>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0" fill="hold"/>
                                        <p:tgtEl>
                                          <p:spTgt spid="32"/>
                                        </p:tgtEl>
                                        <p:attrNameLst>
                                          <p:attrName>ppt_x</p:attrName>
                                        </p:attrNameLst>
                                      </p:cBhvr>
                                      <p:tavLst>
                                        <p:tav tm="0">
                                          <p:val>
                                            <p:strVal val="#ppt_x"/>
                                          </p:val>
                                        </p:tav>
                                        <p:tav tm="100000">
                                          <p:val>
                                            <p:strVal val="#ppt_x"/>
                                          </p:val>
                                        </p:tav>
                                      </p:tavLst>
                                    </p:anim>
                                    <p:anim calcmode="lin" valueType="num">
                                      <p:cBhvr additive="base">
                                        <p:cTn id="8" dur="50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9" presetClass="entr" presetSubtype="0" fill="hold" grpId="0" nodeType="clickEffect">
                                  <p:stCondLst>
                                    <p:cond delay="0"/>
                                  </p:stCondLst>
                                  <p:childTnLst>
                                    <p:set>
                                      <p:cBhvr>
                                        <p:cTn id="12" dur="1" fill="hold">
                                          <p:stCondLst>
                                            <p:cond delay="0"/>
                                          </p:stCondLst>
                                        </p:cTn>
                                        <p:tgtEl>
                                          <p:spTgt spid="99"/>
                                        </p:tgtEl>
                                        <p:attrNameLst>
                                          <p:attrName>style.visibility</p:attrName>
                                        </p:attrNameLst>
                                      </p:cBhvr>
                                      <p:to>
                                        <p:strVal val="visible"/>
                                      </p:to>
                                    </p:set>
                                    <p:anim calcmode="lin" valueType="num">
                                      <p:cBhvr>
                                        <p:cTn id="13" dur="1000" fill="hold"/>
                                        <p:tgtEl>
                                          <p:spTgt spid="99"/>
                                        </p:tgtEl>
                                        <p:attrNameLst>
                                          <p:attrName>ppt_x</p:attrName>
                                        </p:attrNameLst>
                                      </p:cBhvr>
                                      <p:tavLst>
                                        <p:tav tm="0">
                                          <p:val>
                                            <p:strVal val="#ppt_x-.2"/>
                                          </p:val>
                                        </p:tav>
                                        <p:tav tm="100000">
                                          <p:val>
                                            <p:strVal val="#ppt_x"/>
                                          </p:val>
                                        </p:tav>
                                      </p:tavLst>
                                    </p:anim>
                                    <p:anim calcmode="lin" valueType="num">
                                      <p:cBhvr>
                                        <p:cTn id="14" dur="1000" fill="hold"/>
                                        <p:tgtEl>
                                          <p:spTgt spid="99"/>
                                        </p:tgtEl>
                                        <p:attrNameLst>
                                          <p:attrName>ppt_y</p:attrName>
                                        </p:attrNameLst>
                                      </p:cBhvr>
                                      <p:tavLst>
                                        <p:tav tm="0">
                                          <p:val>
                                            <p:strVal val="#ppt_y"/>
                                          </p:val>
                                        </p:tav>
                                        <p:tav tm="100000">
                                          <p:val>
                                            <p:strVal val="#ppt_y"/>
                                          </p:val>
                                        </p:tav>
                                      </p:tavLst>
                                    </p:anim>
                                    <p:animEffect transition="in" filter="wipe(right)" prLst="gradientSize: 0.1">
                                      <p:cBhvr>
                                        <p:cTn id="15" dur="1000"/>
                                        <p:tgtEl>
                                          <p:spTgt spid="99"/>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nodeType="clickEffect">
                                  <p:stCondLst>
                                    <p:cond delay="0"/>
                                  </p:stCondLst>
                                  <p:childTnLst>
                                    <p:set>
                                      <p:cBhvr>
                                        <p:cTn id="19" dur="1" fill="hold">
                                          <p:stCondLst>
                                            <p:cond delay="0"/>
                                          </p:stCondLst>
                                        </p:cTn>
                                        <p:tgtEl>
                                          <p:spTgt spid="95"/>
                                        </p:tgtEl>
                                        <p:attrNameLst>
                                          <p:attrName>style.visibility</p:attrName>
                                        </p:attrNameLst>
                                      </p:cBhvr>
                                      <p:to>
                                        <p:strVal val="visible"/>
                                      </p:to>
                                    </p:set>
                                    <p:animEffect transition="in" filter="strips(downLeft)">
                                      <p:cBhvr>
                                        <p:cTn id="20" dur="1000"/>
                                        <p:tgtEl>
                                          <p:spTgt spid="95"/>
                                        </p:tgtEl>
                                      </p:cBhvr>
                                    </p:animEffect>
                                  </p:childTnLst>
                                </p:cTn>
                              </p:par>
                            </p:childTnLst>
                          </p:cTn>
                        </p:par>
                      </p:childTnLst>
                    </p:cTn>
                  </p:par>
                  <p:par>
                    <p:cTn id="21" fill="hold">
                      <p:stCondLst>
                        <p:cond delay="indefinite"/>
                      </p:stCondLst>
                      <p:childTnLst>
                        <p:par>
                          <p:cTn id="22" fill="hold">
                            <p:stCondLst>
                              <p:cond delay="0"/>
                            </p:stCondLst>
                            <p:childTnLst>
                              <p:par>
                                <p:cTn id="23" presetID="29" presetClass="entr" presetSubtype="0" fill="hold" grpId="0" nodeType="clickEffect">
                                  <p:stCondLst>
                                    <p:cond delay="0"/>
                                  </p:stCondLst>
                                  <p:childTnLst>
                                    <p:set>
                                      <p:cBhvr>
                                        <p:cTn id="24" dur="1" fill="hold">
                                          <p:stCondLst>
                                            <p:cond delay="0"/>
                                          </p:stCondLst>
                                        </p:cTn>
                                        <p:tgtEl>
                                          <p:spTgt spid="100"/>
                                        </p:tgtEl>
                                        <p:attrNameLst>
                                          <p:attrName>style.visibility</p:attrName>
                                        </p:attrNameLst>
                                      </p:cBhvr>
                                      <p:to>
                                        <p:strVal val="visible"/>
                                      </p:to>
                                    </p:set>
                                    <p:anim calcmode="lin" valueType="num">
                                      <p:cBhvr>
                                        <p:cTn id="25" dur="1000" fill="hold"/>
                                        <p:tgtEl>
                                          <p:spTgt spid="100"/>
                                        </p:tgtEl>
                                        <p:attrNameLst>
                                          <p:attrName>ppt_x</p:attrName>
                                        </p:attrNameLst>
                                      </p:cBhvr>
                                      <p:tavLst>
                                        <p:tav tm="0">
                                          <p:val>
                                            <p:strVal val="#ppt_x-.2"/>
                                          </p:val>
                                        </p:tav>
                                        <p:tav tm="100000">
                                          <p:val>
                                            <p:strVal val="#ppt_x"/>
                                          </p:val>
                                        </p:tav>
                                      </p:tavLst>
                                    </p:anim>
                                    <p:anim calcmode="lin" valueType="num">
                                      <p:cBhvr>
                                        <p:cTn id="26" dur="1000" fill="hold"/>
                                        <p:tgtEl>
                                          <p:spTgt spid="100"/>
                                        </p:tgtEl>
                                        <p:attrNameLst>
                                          <p:attrName>ppt_y</p:attrName>
                                        </p:attrNameLst>
                                      </p:cBhvr>
                                      <p:tavLst>
                                        <p:tav tm="0">
                                          <p:val>
                                            <p:strVal val="#ppt_y"/>
                                          </p:val>
                                        </p:tav>
                                        <p:tav tm="100000">
                                          <p:val>
                                            <p:strVal val="#ppt_y"/>
                                          </p:val>
                                        </p:tav>
                                      </p:tavLst>
                                    </p:anim>
                                    <p:animEffect transition="in" filter="wipe(right)" prLst="gradientSize: 0.1">
                                      <p:cBhvr>
                                        <p:cTn id="27" dur="1000"/>
                                        <p:tgtEl>
                                          <p:spTgt spid="100"/>
                                        </p:tgtEl>
                                      </p:cBhvr>
                                    </p:animEffect>
                                  </p:childTnLst>
                                </p:cTn>
                              </p:par>
                            </p:childTnLst>
                          </p:cTn>
                        </p:par>
                      </p:childTnLst>
                    </p:cTn>
                  </p:par>
                  <p:par>
                    <p:cTn id="28" fill="hold">
                      <p:stCondLst>
                        <p:cond delay="indefinite"/>
                      </p:stCondLst>
                      <p:childTnLst>
                        <p:par>
                          <p:cTn id="29" fill="hold">
                            <p:stCondLst>
                              <p:cond delay="0"/>
                            </p:stCondLst>
                            <p:childTnLst>
                              <p:par>
                                <p:cTn id="30" presetID="51" presetClass="entr" presetSubtype="0" fill="hold" grpId="0" nodeType="clickEffect">
                                  <p:stCondLst>
                                    <p:cond delay="0"/>
                                  </p:stCondLst>
                                  <p:childTnLst>
                                    <p:set>
                                      <p:cBhvr>
                                        <p:cTn id="31" dur="1" fill="hold">
                                          <p:stCondLst>
                                            <p:cond delay="0"/>
                                          </p:stCondLst>
                                        </p:cTn>
                                        <p:tgtEl>
                                          <p:spTgt spid="104"/>
                                        </p:tgtEl>
                                        <p:attrNameLst>
                                          <p:attrName>style.visibility</p:attrName>
                                        </p:attrNameLst>
                                      </p:cBhvr>
                                      <p:to>
                                        <p:strVal val="visible"/>
                                      </p:to>
                                    </p:set>
                                    <p:animEffect transition="in" filter="fade">
                                      <p:cBhvr>
                                        <p:cTn id="32" dur="770" decel="100000"/>
                                        <p:tgtEl>
                                          <p:spTgt spid="104"/>
                                        </p:tgtEl>
                                      </p:cBhvr>
                                    </p:animEffect>
                                    <p:animScale>
                                      <p:cBhvr>
                                        <p:cTn id="33" dur="770" decel="100000"/>
                                        <p:tgtEl>
                                          <p:spTgt spid="104"/>
                                        </p:tgtEl>
                                      </p:cBhvr>
                                      <p:from x="10000" y="10000"/>
                                      <p:to x="200000" y="450000"/>
                                    </p:animScale>
                                    <p:animScale>
                                      <p:cBhvr>
                                        <p:cTn id="34" dur="1230" accel="100000" fill="hold">
                                          <p:stCondLst>
                                            <p:cond delay="770"/>
                                          </p:stCondLst>
                                        </p:cTn>
                                        <p:tgtEl>
                                          <p:spTgt spid="104"/>
                                        </p:tgtEl>
                                      </p:cBhvr>
                                      <p:from x="200000" y="450000"/>
                                      <p:to x="100000" y="100000"/>
                                    </p:animScale>
                                    <p:set>
                                      <p:cBhvr>
                                        <p:cTn id="35" dur="770" fill="hold"/>
                                        <p:tgtEl>
                                          <p:spTgt spid="104"/>
                                        </p:tgtEl>
                                        <p:attrNameLst>
                                          <p:attrName>ppt_x</p:attrName>
                                        </p:attrNameLst>
                                      </p:cBhvr>
                                      <p:to>
                                        <p:strVal val="(0.5)"/>
                                      </p:to>
                                    </p:set>
                                    <p:anim from="(0.5)" to="(#ppt_x)" calcmode="lin" valueType="num">
                                      <p:cBhvr>
                                        <p:cTn id="36" dur="1230" accel="100000" fill="hold">
                                          <p:stCondLst>
                                            <p:cond delay="770"/>
                                          </p:stCondLst>
                                        </p:cTn>
                                        <p:tgtEl>
                                          <p:spTgt spid="104"/>
                                        </p:tgtEl>
                                        <p:attrNameLst>
                                          <p:attrName>ppt_x</p:attrName>
                                        </p:attrNameLst>
                                      </p:cBhvr>
                                    </p:anim>
                                    <p:set>
                                      <p:cBhvr>
                                        <p:cTn id="37" dur="770" fill="hold"/>
                                        <p:tgtEl>
                                          <p:spTgt spid="104"/>
                                        </p:tgtEl>
                                        <p:attrNameLst>
                                          <p:attrName>ppt_y</p:attrName>
                                        </p:attrNameLst>
                                      </p:cBhvr>
                                      <p:to>
                                        <p:strVal val="(#ppt_y+0.4)"/>
                                      </p:to>
                                    </p:set>
                                    <p:anim from="(#ppt_y+0.4)" to="(#ppt_y)" calcmode="lin" valueType="num">
                                      <p:cBhvr>
                                        <p:cTn id="38" dur="1230" accel="100000" fill="hold">
                                          <p:stCondLst>
                                            <p:cond delay="770"/>
                                          </p:stCondLst>
                                        </p:cTn>
                                        <p:tgtEl>
                                          <p:spTgt spid="104"/>
                                        </p:tgtEl>
                                        <p:attrNameLst>
                                          <p:attrName>ppt_y</p:attrName>
                                        </p:attrNameLst>
                                      </p:cBhvr>
                                    </p:anim>
                                  </p:childTnLst>
                                </p:cTn>
                              </p:par>
                            </p:childTnLst>
                          </p:cTn>
                        </p:par>
                      </p:childTnLst>
                    </p:cTn>
                  </p:par>
                  <p:par>
                    <p:cTn id="39" fill="hold">
                      <p:stCondLst>
                        <p:cond delay="indefinite"/>
                      </p:stCondLst>
                      <p:childTnLst>
                        <p:par>
                          <p:cTn id="40" fill="hold">
                            <p:stCondLst>
                              <p:cond delay="0"/>
                            </p:stCondLst>
                            <p:childTnLst>
                              <p:par>
                                <p:cTn id="41" presetID="18" presetClass="entr" presetSubtype="12" fill="hold" grpId="0" nodeType="clickEffect">
                                  <p:stCondLst>
                                    <p:cond delay="0"/>
                                  </p:stCondLst>
                                  <p:childTnLst>
                                    <p:set>
                                      <p:cBhvr>
                                        <p:cTn id="42" dur="1" fill="hold">
                                          <p:stCondLst>
                                            <p:cond delay="0"/>
                                          </p:stCondLst>
                                        </p:cTn>
                                        <p:tgtEl>
                                          <p:spTgt spid="96"/>
                                        </p:tgtEl>
                                        <p:attrNameLst>
                                          <p:attrName>style.visibility</p:attrName>
                                        </p:attrNameLst>
                                      </p:cBhvr>
                                      <p:to>
                                        <p:strVal val="visible"/>
                                      </p:to>
                                    </p:set>
                                    <p:animEffect transition="in" filter="strips(downLeft)">
                                      <p:cBhvr>
                                        <p:cTn id="43" dur="2000"/>
                                        <p:tgtEl>
                                          <p:spTgt spid="96"/>
                                        </p:tgtEl>
                                      </p:cBhvr>
                                    </p:animEffect>
                                  </p:childTnLst>
                                </p:cTn>
                              </p:par>
                            </p:childTnLst>
                          </p:cTn>
                        </p:par>
                      </p:childTnLst>
                    </p:cTn>
                  </p:par>
                  <p:par>
                    <p:cTn id="44" fill="hold">
                      <p:stCondLst>
                        <p:cond delay="indefinite"/>
                      </p:stCondLst>
                      <p:childTnLst>
                        <p:par>
                          <p:cTn id="45" fill="hold">
                            <p:stCondLst>
                              <p:cond delay="0"/>
                            </p:stCondLst>
                            <p:childTnLst>
                              <p:par>
                                <p:cTn id="46" presetID="51" presetClass="entr" presetSubtype="0" fill="hold" grpId="0" nodeType="clickEffect">
                                  <p:stCondLst>
                                    <p:cond delay="0"/>
                                  </p:stCondLst>
                                  <p:childTnLst>
                                    <p:set>
                                      <p:cBhvr>
                                        <p:cTn id="47" dur="1" fill="hold">
                                          <p:stCondLst>
                                            <p:cond delay="0"/>
                                          </p:stCondLst>
                                        </p:cTn>
                                        <p:tgtEl>
                                          <p:spTgt spid="105"/>
                                        </p:tgtEl>
                                        <p:attrNameLst>
                                          <p:attrName>style.visibility</p:attrName>
                                        </p:attrNameLst>
                                      </p:cBhvr>
                                      <p:to>
                                        <p:strVal val="visible"/>
                                      </p:to>
                                    </p:set>
                                    <p:animEffect transition="in" filter="fade">
                                      <p:cBhvr>
                                        <p:cTn id="48" dur="770" decel="100000"/>
                                        <p:tgtEl>
                                          <p:spTgt spid="105"/>
                                        </p:tgtEl>
                                      </p:cBhvr>
                                    </p:animEffect>
                                    <p:animScale>
                                      <p:cBhvr>
                                        <p:cTn id="49" dur="770" decel="100000"/>
                                        <p:tgtEl>
                                          <p:spTgt spid="105"/>
                                        </p:tgtEl>
                                      </p:cBhvr>
                                      <p:from x="10000" y="10000"/>
                                      <p:to x="200000" y="450000"/>
                                    </p:animScale>
                                    <p:animScale>
                                      <p:cBhvr>
                                        <p:cTn id="50" dur="1230" accel="100000" fill="hold">
                                          <p:stCondLst>
                                            <p:cond delay="770"/>
                                          </p:stCondLst>
                                        </p:cTn>
                                        <p:tgtEl>
                                          <p:spTgt spid="105"/>
                                        </p:tgtEl>
                                      </p:cBhvr>
                                      <p:from x="200000" y="450000"/>
                                      <p:to x="100000" y="100000"/>
                                    </p:animScale>
                                    <p:set>
                                      <p:cBhvr>
                                        <p:cTn id="51" dur="770" fill="hold"/>
                                        <p:tgtEl>
                                          <p:spTgt spid="105"/>
                                        </p:tgtEl>
                                        <p:attrNameLst>
                                          <p:attrName>ppt_x</p:attrName>
                                        </p:attrNameLst>
                                      </p:cBhvr>
                                      <p:to>
                                        <p:strVal val="(0.5)"/>
                                      </p:to>
                                    </p:set>
                                    <p:anim from="(0.5)" to="(#ppt_x)" calcmode="lin" valueType="num">
                                      <p:cBhvr>
                                        <p:cTn id="52" dur="1230" accel="100000" fill="hold">
                                          <p:stCondLst>
                                            <p:cond delay="770"/>
                                          </p:stCondLst>
                                        </p:cTn>
                                        <p:tgtEl>
                                          <p:spTgt spid="105"/>
                                        </p:tgtEl>
                                        <p:attrNameLst>
                                          <p:attrName>ppt_x</p:attrName>
                                        </p:attrNameLst>
                                      </p:cBhvr>
                                    </p:anim>
                                    <p:set>
                                      <p:cBhvr>
                                        <p:cTn id="53" dur="770" fill="hold"/>
                                        <p:tgtEl>
                                          <p:spTgt spid="105"/>
                                        </p:tgtEl>
                                        <p:attrNameLst>
                                          <p:attrName>ppt_y</p:attrName>
                                        </p:attrNameLst>
                                      </p:cBhvr>
                                      <p:to>
                                        <p:strVal val="(#ppt_y+0.4)"/>
                                      </p:to>
                                    </p:set>
                                    <p:anim from="(#ppt_y+0.4)" to="(#ppt_y)" calcmode="lin" valueType="num">
                                      <p:cBhvr>
                                        <p:cTn id="54" dur="1230" accel="100000" fill="hold">
                                          <p:stCondLst>
                                            <p:cond delay="770"/>
                                          </p:stCondLst>
                                        </p:cTn>
                                        <p:tgtEl>
                                          <p:spTgt spid="105"/>
                                        </p:tgtEl>
                                        <p:attrNameLst>
                                          <p:attrName>ppt_y</p:attrName>
                                        </p:attrNameLst>
                                      </p:cBhvr>
                                    </p:anim>
                                  </p:childTnLst>
                                </p:cTn>
                              </p:par>
                            </p:childTnLst>
                          </p:cTn>
                        </p:par>
                      </p:childTnLst>
                    </p:cTn>
                  </p:par>
                  <p:par>
                    <p:cTn id="55" fill="hold">
                      <p:stCondLst>
                        <p:cond delay="indefinite"/>
                      </p:stCondLst>
                      <p:childTnLst>
                        <p:par>
                          <p:cTn id="56" fill="hold">
                            <p:stCondLst>
                              <p:cond delay="0"/>
                            </p:stCondLst>
                            <p:childTnLst>
                              <p:par>
                                <p:cTn id="57" presetID="18" presetClass="entr" presetSubtype="12" fill="hold" nodeType="click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strips(downLeft)">
                                      <p:cBhvr>
                                        <p:cTn id="59" dur="2000"/>
                                        <p:tgtEl>
                                          <p:spTgt spid="98"/>
                                        </p:tgtEl>
                                      </p:cBhvr>
                                    </p:animEffect>
                                  </p:childTnLst>
                                </p:cTn>
                              </p:par>
                            </p:childTnLst>
                          </p:cTn>
                        </p:par>
                      </p:childTnLst>
                    </p:cTn>
                  </p:par>
                  <p:par>
                    <p:cTn id="60" fill="hold">
                      <p:stCondLst>
                        <p:cond delay="indefinite"/>
                      </p:stCondLst>
                      <p:childTnLst>
                        <p:par>
                          <p:cTn id="61" fill="hold">
                            <p:stCondLst>
                              <p:cond delay="0"/>
                            </p:stCondLst>
                            <p:childTnLst>
                              <p:par>
                                <p:cTn id="62" presetID="29" presetClass="entr" presetSubtype="0" fill="hold" grpId="0" nodeType="clickEffect">
                                  <p:stCondLst>
                                    <p:cond delay="0"/>
                                  </p:stCondLst>
                                  <p:childTnLst>
                                    <p:set>
                                      <p:cBhvr>
                                        <p:cTn id="63" dur="1" fill="hold">
                                          <p:stCondLst>
                                            <p:cond delay="0"/>
                                          </p:stCondLst>
                                        </p:cTn>
                                        <p:tgtEl>
                                          <p:spTgt spid="102"/>
                                        </p:tgtEl>
                                        <p:attrNameLst>
                                          <p:attrName>style.visibility</p:attrName>
                                        </p:attrNameLst>
                                      </p:cBhvr>
                                      <p:to>
                                        <p:strVal val="visible"/>
                                      </p:to>
                                    </p:set>
                                    <p:anim calcmode="lin" valueType="num">
                                      <p:cBhvr>
                                        <p:cTn id="64" dur="1000" fill="hold"/>
                                        <p:tgtEl>
                                          <p:spTgt spid="102"/>
                                        </p:tgtEl>
                                        <p:attrNameLst>
                                          <p:attrName>ppt_x</p:attrName>
                                        </p:attrNameLst>
                                      </p:cBhvr>
                                      <p:tavLst>
                                        <p:tav tm="0">
                                          <p:val>
                                            <p:strVal val="#ppt_x-.2"/>
                                          </p:val>
                                        </p:tav>
                                        <p:tav tm="100000">
                                          <p:val>
                                            <p:strVal val="#ppt_x"/>
                                          </p:val>
                                        </p:tav>
                                      </p:tavLst>
                                    </p:anim>
                                    <p:anim calcmode="lin" valueType="num">
                                      <p:cBhvr>
                                        <p:cTn id="65" dur="1000" fill="hold"/>
                                        <p:tgtEl>
                                          <p:spTgt spid="102"/>
                                        </p:tgtEl>
                                        <p:attrNameLst>
                                          <p:attrName>ppt_y</p:attrName>
                                        </p:attrNameLst>
                                      </p:cBhvr>
                                      <p:tavLst>
                                        <p:tav tm="0">
                                          <p:val>
                                            <p:strVal val="#ppt_y"/>
                                          </p:val>
                                        </p:tav>
                                        <p:tav tm="100000">
                                          <p:val>
                                            <p:strVal val="#ppt_y"/>
                                          </p:val>
                                        </p:tav>
                                      </p:tavLst>
                                    </p:anim>
                                    <p:animEffect transition="in" filter="wipe(right)" prLst="gradientSize: 0.1">
                                      <p:cBhvr>
                                        <p:cTn id="66" dur="1000"/>
                                        <p:tgtEl>
                                          <p:spTgt spid="102"/>
                                        </p:tgtEl>
                                      </p:cBhvr>
                                    </p:animEffect>
                                  </p:childTnLst>
                                </p:cTn>
                              </p:par>
                            </p:childTnLst>
                          </p:cTn>
                        </p:par>
                      </p:childTnLst>
                    </p:cTn>
                  </p:par>
                  <p:par>
                    <p:cTn id="67" fill="hold">
                      <p:stCondLst>
                        <p:cond delay="indefinite"/>
                      </p:stCondLst>
                      <p:childTnLst>
                        <p:par>
                          <p:cTn id="68" fill="hold">
                            <p:stCondLst>
                              <p:cond delay="0"/>
                            </p:stCondLst>
                            <p:childTnLst>
                              <p:par>
                                <p:cTn id="69" presetID="35" presetClass="entr" presetSubtype="0" fill="hold" grpId="0" nodeType="clickEffect">
                                  <p:stCondLst>
                                    <p:cond delay="0"/>
                                  </p:stCondLst>
                                  <p:childTnLst>
                                    <p:set>
                                      <p:cBhvr>
                                        <p:cTn id="70" dur="1" fill="hold">
                                          <p:stCondLst>
                                            <p:cond delay="0"/>
                                          </p:stCondLst>
                                        </p:cTn>
                                        <p:tgtEl>
                                          <p:spTgt spid="106"/>
                                        </p:tgtEl>
                                        <p:attrNameLst>
                                          <p:attrName>style.visibility</p:attrName>
                                        </p:attrNameLst>
                                      </p:cBhvr>
                                      <p:to>
                                        <p:strVal val="visible"/>
                                      </p:to>
                                    </p:set>
                                    <p:animEffect transition="in" filter="fade">
                                      <p:cBhvr>
                                        <p:cTn id="71" dur="2000"/>
                                        <p:tgtEl>
                                          <p:spTgt spid="106"/>
                                        </p:tgtEl>
                                      </p:cBhvr>
                                    </p:animEffect>
                                    <p:anim calcmode="lin" valueType="num">
                                      <p:cBhvr>
                                        <p:cTn id="72" dur="2000" fill="hold"/>
                                        <p:tgtEl>
                                          <p:spTgt spid="106"/>
                                        </p:tgtEl>
                                        <p:attrNameLst>
                                          <p:attrName>style.rotation</p:attrName>
                                        </p:attrNameLst>
                                      </p:cBhvr>
                                      <p:tavLst>
                                        <p:tav tm="0">
                                          <p:val>
                                            <p:fltVal val="720"/>
                                          </p:val>
                                        </p:tav>
                                        <p:tav tm="100000">
                                          <p:val>
                                            <p:fltVal val="0"/>
                                          </p:val>
                                        </p:tav>
                                      </p:tavLst>
                                    </p:anim>
                                    <p:anim calcmode="lin" valueType="num">
                                      <p:cBhvr>
                                        <p:cTn id="73" dur="2000" fill="hold"/>
                                        <p:tgtEl>
                                          <p:spTgt spid="106"/>
                                        </p:tgtEl>
                                        <p:attrNameLst>
                                          <p:attrName>ppt_h</p:attrName>
                                        </p:attrNameLst>
                                      </p:cBhvr>
                                      <p:tavLst>
                                        <p:tav tm="0">
                                          <p:val>
                                            <p:fltVal val="0"/>
                                          </p:val>
                                        </p:tav>
                                        <p:tav tm="100000">
                                          <p:val>
                                            <p:strVal val="#ppt_h"/>
                                          </p:val>
                                        </p:tav>
                                      </p:tavLst>
                                    </p:anim>
                                    <p:anim calcmode="lin" valueType="num">
                                      <p:cBhvr>
                                        <p:cTn id="74" dur="2000" fill="hold"/>
                                        <p:tgtEl>
                                          <p:spTgt spid="106"/>
                                        </p:tgtEl>
                                        <p:attrNameLst>
                                          <p:attrName>ppt_w</p:attrName>
                                        </p:attrNameLst>
                                      </p:cBhvr>
                                      <p:tavLst>
                                        <p:tav tm="0">
                                          <p:val>
                                            <p:fltVal val="0"/>
                                          </p:val>
                                        </p:tav>
                                        <p:tav tm="100000">
                                          <p:val>
                                            <p:strVal val="#ppt_w"/>
                                          </p:val>
                                        </p:tav>
                                      </p:tavLst>
                                    </p:anim>
                                  </p:childTnLst>
                                </p:cTn>
                              </p:par>
                            </p:childTnLst>
                          </p:cTn>
                        </p:par>
                      </p:childTnLst>
                    </p:cTn>
                  </p:par>
                  <p:par>
                    <p:cTn id="75" fill="hold">
                      <p:stCondLst>
                        <p:cond delay="indefinite"/>
                      </p:stCondLst>
                      <p:childTnLst>
                        <p:par>
                          <p:cTn id="76" fill="hold">
                            <p:stCondLst>
                              <p:cond delay="0"/>
                            </p:stCondLst>
                            <p:childTnLst>
                              <p:par>
                                <p:cTn id="77" presetID="18" presetClass="entr" presetSubtype="9" fill="hold" nodeType="clickEffect">
                                  <p:stCondLst>
                                    <p:cond delay="0"/>
                                  </p:stCondLst>
                                  <p:childTnLst>
                                    <p:set>
                                      <p:cBhvr>
                                        <p:cTn id="78" dur="1" fill="hold">
                                          <p:stCondLst>
                                            <p:cond delay="0"/>
                                          </p:stCondLst>
                                        </p:cTn>
                                        <p:tgtEl>
                                          <p:spTgt spid="94"/>
                                        </p:tgtEl>
                                        <p:attrNameLst>
                                          <p:attrName>style.visibility</p:attrName>
                                        </p:attrNameLst>
                                      </p:cBhvr>
                                      <p:to>
                                        <p:strVal val="visible"/>
                                      </p:to>
                                    </p:set>
                                    <p:animEffect transition="in" filter="strips(upLeft)">
                                      <p:cBhvr>
                                        <p:cTn id="79" dur="2000"/>
                                        <p:tgtEl>
                                          <p:spTgt spid="94"/>
                                        </p:tgtEl>
                                      </p:cBhvr>
                                    </p:animEffect>
                                  </p:childTnLst>
                                </p:cTn>
                              </p:par>
                            </p:childTnLst>
                          </p:cTn>
                        </p:par>
                      </p:childTnLst>
                    </p:cTn>
                  </p:par>
                  <p:par>
                    <p:cTn id="80" fill="hold">
                      <p:stCondLst>
                        <p:cond delay="indefinite"/>
                      </p:stCondLst>
                      <p:childTnLst>
                        <p:par>
                          <p:cTn id="81" fill="hold">
                            <p:stCondLst>
                              <p:cond delay="0"/>
                            </p:stCondLst>
                            <p:childTnLst>
                              <p:par>
                                <p:cTn id="82" presetID="35" presetClass="entr" presetSubtype="0" fill="hold" grpId="0" nodeType="clickEffect">
                                  <p:stCondLst>
                                    <p:cond delay="0"/>
                                  </p:stCondLst>
                                  <p:childTnLst>
                                    <p:set>
                                      <p:cBhvr>
                                        <p:cTn id="83" dur="1" fill="hold">
                                          <p:stCondLst>
                                            <p:cond delay="0"/>
                                          </p:stCondLst>
                                        </p:cTn>
                                        <p:tgtEl>
                                          <p:spTgt spid="107"/>
                                        </p:tgtEl>
                                        <p:attrNameLst>
                                          <p:attrName>style.visibility</p:attrName>
                                        </p:attrNameLst>
                                      </p:cBhvr>
                                      <p:to>
                                        <p:strVal val="visible"/>
                                      </p:to>
                                    </p:set>
                                    <p:animEffect transition="in" filter="fade">
                                      <p:cBhvr>
                                        <p:cTn id="84" dur="2000"/>
                                        <p:tgtEl>
                                          <p:spTgt spid="107"/>
                                        </p:tgtEl>
                                      </p:cBhvr>
                                    </p:animEffect>
                                    <p:anim calcmode="lin" valueType="num">
                                      <p:cBhvr>
                                        <p:cTn id="85" dur="2000" fill="hold"/>
                                        <p:tgtEl>
                                          <p:spTgt spid="107"/>
                                        </p:tgtEl>
                                        <p:attrNameLst>
                                          <p:attrName>style.rotation</p:attrName>
                                        </p:attrNameLst>
                                      </p:cBhvr>
                                      <p:tavLst>
                                        <p:tav tm="0">
                                          <p:val>
                                            <p:fltVal val="720"/>
                                          </p:val>
                                        </p:tav>
                                        <p:tav tm="100000">
                                          <p:val>
                                            <p:fltVal val="0"/>
                                          </p:val>
                                        </p:tav>
                                      </p:tavLst>
                                    </p:anim>
                                    <p:anim calcmode="lin" valueType="num">
                                      <p:cBhvr>
                                        <p:cTn id="86" dur="2000" fill="hold"/>
                                        <p:tgtEl>
                                          <p:spTgt spid="107"/>
                                        </p:tgtEl>
                                        <p:attrNameLst>
                                          <p:attrName>ppt_h</p:attrName>
                                        </p:attrNameLst>
                                      </p:cBhvr>
                                      <p:tavLst>
                                        <p:tav tm="0">
                                          <p:val>
                                            <p:fltVal val="0"/>
                                          </p:val>
                                        </p:tav>
                                        <p:tav tm="100000">
                                          <p:val>
                                            <p:strVal val="#ppt_h"/>
                                          </p:val>
                                        </p:tav>
                                      </p:tavLst>
                                    </p:anim>
                                    <p:anim calcmode="lin" valueType="num">
                                      <p:cBhvr>
                                        <p:cTn id="87" dur="2000" fill="hold"/>
                                        <p:tgtEl>
                                          <p:spTgt spid="107"/>
                                        </p:tgtEl>
                                        <p:attrNameLst>
                                          <p:attrName>ppt_w</p:attrName>
                                        </p:attrNameLst>
                                      </p:cBhvr>
                                      <p:tavLst>
                                        <p:tav tm="0">
                                          <p:val>
                                            <p:fltVal val="0"/>
                                          </p:val>
                                        </p:tav>
                                        <p:tav tm="100000">
                                          <p:val>
                                            <p:strVal val="#ppt_w"/>
                                          </p:val>
                                        </p:tav>
                                      </p:tavLst>
                                    </p:anim>
                                  </p:childTnLst>
                                </p:cTn>
                              </p:par>
                            </p:childTnLst>
                          </p:cTn>
                        </p:par>
                      </p:childTnLst>
                    </p:cTn>
                  </p:par>
                  <p:par>
                    <p:cTn id="88" fill="hold">
                      <p:stCondLst>
                        <p:cond delay="indefinite"/>
                      </p:stCondLst>
                      <p:childTnLst>
                        <p:par>
                          <p:cTn id="89" fill="hold">
                            <p:stCondLst>
                              <p:cond delay="0"/>
                            </p:stCondLst>
                            <p:childTnLst>
                              <p:par>
                                <p:cTn id="90" presetID="18" presetClass="entr" presetSubtype="6" fill="hold" nodeType="clickEffect">
                                  <p:stCondLst>
                                    <p:cond delay="0"/>
                                  </p:stCondLst>
                                  <p:childTnLst>
                                    <p:set>
                                      <p:cBhvr>
                                        <p:cTn id="91" dur="1" fill="hold">
                                          <p:stCondLst>
                                            <p:cond delay="0"/>
                                          </p:stCondLst>
                                        </p:cTn>
                                        <p:tgtEl>
                                          <p:spTgt spid="93"/>
                                        </p:tgtEl>
                                        <p:attrNameLst>
                                          <p:attrName>style.visibility</p:attrName>
                                        </p:attrNameLst>
                                      </p:cBhvr>
                                      <p:to>
                                        <p:strVal val="visible"/>
                                      </p:to>
                                    </p:set>
                                    <p:animEffect transition="in" filter="strips(downRight)">
                                      <p:cBhvr>
                                        <p:cTn id="92" dur="2000"/>
                                        <p:tgtEl>
                                          <p:spTgt spid="93"/>
                                        </p:tgtEl>
                                      </p:cBhvr>
                                    </p:animEffect>
                                  </p:childTnLst>
                                </p:cTn>
                              </p:par>
                            </p:childTnLst>
                          </p:cTn>
                        </p:par>
                      </p:childTnLst>
                    </p:cTn>
                  </p:par>
                  <p:par>
                    <p:cTn id="93" fill="hold">
                      <p:stCondLst>
                        <p:cond delay="indefinite"/>
                      </p:stCondLst>
                      <p:childTnLst>
                        <p:par>
                          <p:cTn id="94" fill="hold">
                            <p:stCondLst>
                              <p:cond delay="0"/>
                            </p:stCondLst>
                            <p:childTnLst>
                              <p:par>
                                <p:cTn id="95" presetID="29" presetClass="entr" presetSubtype="0" fill="hold" grpId="0" nodeType="clickEffect">
                                  <p:stCondLst>
                                    <p:cond delay="0"/>
                                  </p:stCondLst>
                                  <p:childTnLst>
                                    <p:set>
                                      <p:cBhvr>
                                        <p:cTn id="96" dur="1" fill="hold">
                                          <p:stCondLst>
                                            <p:cond delay="0"/>
                                          </p:stCondLst>
                                        </p:cTn>
                                        <p:tgtEl>
                                          <p:spTgt spid="101"/>
                                        </p:tgtEl>
                                        <p:attrNameLst>
                                          <p:attrName>style.visibility</p:attrName>
                                        </p:attrNameLst>
                                      </p:cBhvr>
                                      <p:to>
                                        <p:strVal val="visible"/>
                                      </p:to>
                                    </p:set>
                                    <p:anim calcmode="lin" valueType="num">
                                      <p:cBhvr>
                                        <p:cTn id="97" dur="1000" fill="hold"/>
                                        <p:tgtEl>
                                          <p:spTgt spid="101"/>
                                        </p:tgtEl>
                                        <p:attrNameLst>
                                          <p:attrName>ppt_x</p:attrName>
                                        </p:attrNameLst>
                                      </p:cBhvr>
                                      <p:tavLst>
                                        <p:tav tm="0">
                                          <p:val>
                                            <p:strVal val="#ppt_x-.2"/>
                                          </p:val>
                                        </p:tav>
                                        <p:tav tm="100000">
                                          <p:val>
                                            <p:strVal val="#ppt_x"/>
                                          </p:val>
                                        </p:tav>
                                      </p:tavLst>
                                    </p:anim>
                                    <p:anim calcmode="lin" valueType="num">
                                      <p:cBhvr>
                                        <p:cTn id="98" dur="1000" fill="hold"/>
                                        <p:tgtEl>
                                          <p:spTgt spid="101"/>
                                        </p:tgtEl>
                                        <p:attrNameLst>
                                          <p:attrName>ppt_y</p:attrName>
                                        </p:attrNameLst>
                                      </p:cBhvr>
                                      <p:tavLst>
                                        <p:tav tm="0">
                                          <p:val>
                                            <p:strVal val="#ppt_y"/>
                                          </p:val>
                                        </p:tav>
                                        <p:tav tm="100000">
                                          <p:val>
                                            <p:strVal val="#ppt_y"/>
                                          </p:val>
                                        </p:tav>
                                      </p:tavLst>
                                    </p:anim>
                                    <p:animEffect transition="in" filter="wipe(right)" prLst="gradientSize: 0.1">
                                      <p:cBhvr>
                                        <p:cTn id="99" dur="1000"/>
                                        <p:tgtEl>
                                          <p:spTgt spid="101"/>
                                        </p:tgtEl>
                                      </p:cBhvr>
                                    </p:animEffect>
                                  </p:childTnLst>
                                </p:cTn>
                              </p:par>
                            </p:childTnLst>
                          </p:cTn>
                        </p:par>
                      </p:childTnLst>
                    </p:cTn>
                  </p:par>
                  <p:par>
                    <p:cTn id="100" fill="hold">
                      <p:stCondLst>
                        <p:cond delay="indefinite"/>
                      </p:stCondLst>
                      <p:childTnLst>
                        <p:par>
                          <p:cTn id="101" fill="hold">
                            <p:stCondLst>
                              <p:cond delay="0"/>
                            </p:stCondLst>
                            <p:childTnLst>
                              <p:par>
                                <p:cTn id="102" presetID="35" presetClass="entr" presetSubtype="0" fill="hold" grpId="0" nodeType="clickEffect">
                                  <p:stCondLst>
                                    <p:cond delay="0"/>
                                  </p:stCondLst>
                                  <p:childTnLst>
                                    <p:set>
                                      <p:cBhvr>
                                        <p:cTn id="103" dur="1" fill="hold">
                                          <p:stCondLst>
                                            <p:cond delay="0"/>
                                          </p:stCondLst>
                                        </p:cTn>
                                        <p:tgtEl>
                                          <p:spTgt spid="108"/>
                                        </p:tgtEl>
                                        <p:attrNameLst>
                                          <p:attrName>style.visibility</p:attrName>
                                        </p:attrNameLst>
                                      </p:cBhvr>
                                      <p:to>
                                        <p:strVal val="visible"/>
                                      </p:to>
                                    </p:set>
                                    <p:animEffect transition="in" filter="fade">
                                      <p:cBhvr>
                                        <p:cTn id="104" dur="2000"/>
                                        <p:tgtEl>
                                          <p:spTgt spid="108"/>
                                        </p:tgtEl>
                                      </p:cBhvr>
                                    </p:animEffect>
                                    <p:anim calcmode="lin" valueType="num">
                                      <p:cBhvr>
                                        <p:cTn id="105" dur="2000" fill="hold"/>
                                        <p:tgtEl>
                                          <p:spTgt spid="108"/>
                                        </p:tgtEl>
                                        <p:attrNameLst>
                                          <p:attrName>style.rotation</p:attrName>
                                        </p:attrNameLst>
                                      </p:cBhvr>
                                      <p:tavLst>
                                        <p:tav tm="0">
                                          <p:val>
                                            <p:fltVal val="720"/>
                                          </p:val>
                                        </p:tav>
                                        <p:tav tm="100000">
                                          <p:val>
                                            <p:fltVal val="0"/>
                                          </p:val>
                                        </p:tav>
                                      </p:tavLst>
                                    </p:anim>
                                    <p:anim calcmode="lin" valueType="num">
                                      <p:cBhvr>
                                        <p:cTn id="106" dur="2000" fill="hold"/>
                                        <p:tgtEl>
                                          <p:spTgt spid="108"/>
                                        </p:tgtEl>
                                        <p:attrNameLst>
                                          <p:attrName>ppt_h</p:attrName>
                                        </p:attrNameLst>
                                      </p:cBhvr>
                                      <p:tavLst>
                                        <p:tav tm="0">
                                          <p:val>
                                            <p:fltVal val="0"/>
                                          </p:val>
                                        </p:tav>
                                        <p:tav tm="100000">
                                          <p:val>
                                            <p:strVal val="#ppt_h"/>
                                          </p:val>
                                        </p:tav>
                                      </p:tavLst>
                                    </p:anim>
                                    <p:anim calcmode="lin" valueType="num">
                                      <p:cBhvr>
                                        <p:cTn id="107" dur="2000" fill="hold"/>
                                        <p:tgtEl>
                                          <p:spTgt spid="108"/>
                                        </p:tgtEl>
                                        <p:attrNameLst>
                                          <p:attrName>ppt_w</p:attrName>
                                        </p:attrNameLst>
                                      </p:cBhvr>
                                      <p:tavLst>
                                        <p:tav tm="0">
                                          <p:val>
                                            <p:fltVal val="0"/>
                                          </p:val>
                                        </p:tav>
                                        <p:tav tm="100000">
                                          <p:val>
                                            <p:strVal val="#ppt_w"/>
                                          </p:val>
                                        </p:tav>
                                      </p:tavLst>
                                    </p:anim>
                                  </p:childTnLst>
                                </p:cTn>
                              </p:par>
                            </p:childTnLst>
                          </p:cTn>
                        </p:par>
                      </p:childTnLst>
                    </p:cTn>
                  </p:par>
                  <p:par>
                    <p:cTn id="108" fill="hold">
                      <p:stCondLst>
                        <p:cond delay="indefinite"/>
                      </p:stCondLst>
                      <p:childTnLst>
                        <p:par>
                          <p:cTn id="109" fill="hold">
                            <p:stCondLst>
                              <p:cond delay="0"/>
                            </p:stCondLst>
                            <p:childTnLst>
                              <p:par>
                                <p:cTn id="110" presetID="18" presetClass="entr" presetSubtype="9" fill="hold" grpId="0" nodeType="clickEffect">
                                  <p:stCondLst>
                                    <p:cond delay="0"/>
                                  </p:stCondLst>
                                  <p:childTnLst>
                                    <p:set>
                                      <p:cBhvr>
                                        <p:cTn id="111" dur="1" fill="hold">
                                          <p:stCondLst>
                                            <p:cond delay="0"/>
                                          </p:stCondLst>
                                        </p:cTn>
                                        <p:tgtEl>
                                          <p:spTgt spid="97"/>
                                        </p:tgtEl>
                                        <p:attrNameLst>
                                          <p:attrName>style.visibility</p:attrName>
                                        </p:attrNameLst>
                                      </p:cBhvr>
                                      <p:to>
                                        <p:strVal val="visible"/>
                                      </p:to>
                                    </p:set>
                                    <p:animEffect transition="in" filter="strips(upLeft)">
                                      <p:cBhvr>
                                        <p:cTn id="112" dur="2000"/>
                                        <p:tgtEl>
                                          <p:spTgt spid="97"/>
                                        </p:tgtEl>
                                      </p:cBhvr>
                                    </p:animEffect>
                                  </p:childTnLst>
                                </p:cTn>
                              </p:par>
                            </p:childTnLst>
                          </p:cTn>
                        </p:par>
                      </p:childTnLst>
                    </p:cTn>
                  </p:par>
                  <p:par>
                    <p:cTn id="113" fill="hold">
                      <p:stCondLst>
                        <p:cond delay="indefinite"/>
                      </p:stCondLst>
                      <p:childTnLst>
                        <p:par>
                          <p:cTn id="114" fill="hold">
                            <p:stCondLst>
                              <p:cond delay="0"/>
                            </p:stCondLst>
                            <p:childTnLst>
                              <p:par>
                                <p:cTn id="115" presetID="35" presetClass="entr" presetSubtype="0" fill="hold" grpId="0" nodeType="clickEffect">
                                  <p:stCondLst>
                                    <p:cond delay="0"/>
                                  </p:stCondLst>
                                  <p:childTnLst>
                                    <p:set>
                                      <p:cBhvr>
                                        <p:cTn id="116" dur="1" fill="hold">
                                          <p:stCondLst>
                                            <p:cond delay="0"/>
                                          </p:stCondLst>
                                        </p:cTn>
                                        <p:tgtEl>
                                          <p:spTgt spid="109"/>
                                        </p:tgtEl>
                                        <p:attrNameLst>
                                          <p:attrName>style.visibility</p:attrName>
                                        </p:attrNameLst>
                                      </p:cBhvr>
                                      <p:to>
                                        <p:strVal val="visible"/>
                                      </p:to>
                                    </p:set>
                                    <p:animEffect transition="in" filter="fade">
                                      <p:cBhvr>
                                        <p:cTn id="117" dur="2000"/>
                                        <p:tgtEl>
                                          <p:spTgt spid="109"/>
                                        </p:tgtEl>
                                      </p:cBhvr>
                                    </p:animEffect>
                                    <p:anim calcmode="lin" valueType="num">
                                      <p:cBhvr>
                                        <p:cTn id="118" dur="2000" fill="hold"/>
                                        <p:tgtEl>
                                          <p:spTgt spid="109"/>
                                        </p:tgtEl>
                                        <p:attrNameLst>
                                          <p:attrName>style.rotation</p:attrName>
                                        </p:attrNameLst>
                                      </p:cBhvr>
                                      <p:tavLst>
                                        <p:tav tm="0">
                                          <p:val>
                                            <p:fltVal val="720"/>
                                          </p:val>
                                        </p:tav>
                                        <p:tav tm="100000">
                                          <p:val>
                                            <p:fltVal val="0"/>
                                          </p:val>
                                        </p:tav>
                                      </p:tavLst>
                                    </p:anim>
                                    <p:anim calcmode="lin" valueType="num">
                                      <p:cBhvr>
                                        <p:cTn id="119" dur="2000" fill="hold"/>
                                        <p:tgtEl>
                                          <p:spTgt spid="109"/>
                                        </p:tgtEl>
                                        <p:attrNameLst>
                                          <p:attrName>ppt_h</p:attrName>
                                        </p:attrNameLst>
                                      </p:cBhvr>
                                      <p:tavLst>
                                        <p:tav tm="0">
                                          <p:val>
                                            <p:fltVal val="0"/>
                                          </p:val>
                                        </p:tav>
                                        <p:tav tm="100000">
                                          <p:val>
                                            <p:strVal val="#ppt_h"/>
                                          </p:val>
                                        </p:tav>
                                      </p:tavLst>
                                    </p:anim>
                                    <p:anim calcmode="lin" valueType="num">
                                      <p:cBhvr>
                                        <p:cTn id="120" dur="2000" fill="hold"/>
                                        <p:tgtEl>
                                          <p:spTgt spid="109"/>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96" grpId="0" animBg="1"/>
      <p:bldP spid="97" grpId="0" animBg="1"/>
      <p:bldP spid="99" grpId="0"/>
      <p:bldP spid="100" grpId="0"/>
      <p:bldP spid="101" grpId="0"/>
      <p:bldP spid="102" grpId="0"/>
      <p:bldP spid="104" grpId="0"/>
      <p:bldP spid="105" grpId="0"/>
      <p:bldP spid="106" grpId="0"/>
      <p:bldP spid="107" grpId="0"/>
      <p:bldP spid="108" grpId="0"/>
      <p:bldP spid="10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13379" y="272955"/>
            <a:ext cx="4361879" cy="369332"/>
          </a:xfrm>
          <a:prstGeom prst="rect">
            <a:avLst/>
          </a:prstGeom>
        </p:spPr>
        <p:txBody>
          <a:bodyPr wrap="square">
            <a:spAutoFit/>
          </a:bodyPr>
          <a:lstStyle/>
          <a:p>
            <a:r>
              <a:rPr lang="ar-IQ" dirty="0" smtClean="0"/>
              <a:t>الاشجار </a:t>
            </a:r>
            <a:r>
              <a:rPr lang="en-US" dirty="0" smtClean="0"/>
              <a:t>Trees</a:t>
            </a:r>
            <a:endParaRPr lang="ar-IQ" dirty="0"/>
          </a:p>
        </p:txBody>
      </p:sp>
      <mc:AlternateContent xmlns:mc="http://schemas.openxmlformats.org/markup-compatibility/2006">
        <mc:Choice xmlns:a14="http://schemas.microsoft.com/office/drawing/2010/main" Requires="a14">
          <p:sp>
            <p:nvSpPr>
              <p:cNvPr id="3" name="Rectangle 2"/>
              <p:cNvSpPr/>
              <p:nvPr/>
            </p:nvSpPr>
            <p:spPr>
              <a:xfrm>
                <a:off x="2286000" y="791571"/>
                <a:ext cx="6189258" cy="6463308"/>
              </a:xfrm>
              <a:prstGeom prst="rect">
                <a:avLst/>
              </a:prstGeom>
            </p:spPr>
            <p:txBody>
              <a:bodyPr wrap="square">
                <a:spAutoFit/>
              </a:bodyPr>
              <a:lstStyle/>
              <a:p>
                <a:r>
                  <a:rPr lang="ar-IQ" dirty="0" smtClean="0"/>
                  <a:t>الشجرة: هي بيان غير موجهه بسيط ومتصل يحتوي على درب وحيد بين اي راسين </a:t>
                </a:r>
              </a:p>
              <a:p>
                <a:r>
                  <a:rPr lang="ar-IQ" dirty="0" smtClean="0"/>
                  <a:t>الشجرة:هي بيان متصل لايحتوي اي دارة</a:t>
                </a:r>
              </a:p>
              <a:p>
                <a:r>
                  <a:rPr lang="ar-IQ" dirty="0" smtClean="0"/>
                  <a:t>ملاحظة : التعريفين متكافئين</a:t>
                </a:r>
              </a:p>
              <a:p>
                <a:endParaRPr lang="ar-IQ" dirty="0"/>
              </a:p>
              <a:p>
                <a:endParaRPr lang="ar-IQ" dirty="0" smtClean="0"/>
              </a:p>
              <a:p>
                <a:endParaRPr lang="ar-IQ" dirty="0"/>
              </a:p>
              <a:p>
                <a:r>
                  <a:rPr lang="ar-IQ" dirty="0" smtClean="0"/>
                  <a:t>0تمثل شجرة ذات راس </a:t>
                </a:r>
                <a:r>
                  <a:rPr lang="ar-IQ" dirty="0" smtClean="0"/>
                  <a:t>واحد0</a:t>
                </a:r>
                <a:endParaRPr lang="ar-IQ" dirty="0" smtClean="0"/>
              </a:p>
              <a:p>
                <a:endParaRPr lang="ar-IQ" dirty="0" smtClean="0"/>
              </a:p>
              <a:p>
                <a:endParaRPr lang="ar-IQ" dirty="0"/>
              </a:p>
              <a:p>
                <a:r>
                  <a:rPr lang="ar-IQ" dirty="0" smtClean="0"/>
                  <a:t> تمثل شجرة ذات راسين</a:t>
                </a:r>
              </a:p>
              <a:p>
                <a:r>
                  <a:rPr lang="ar-IQ" dirty="0"/>
                  <a:t> </a:t>
                </a:r>
                <a:endParaRPr lang="ar-IQ" dirty="0" smtClean="0"/>
              </a:p>
              <a:p>
                <a:r>
                  <a:rPr lang="ar-IQ" dirty="0" smtClean="0"/>
                  <a:t>تمثل شجرة ذات ثلاثة رؤوس   </a:t>
                </a:r>
                <a14:m>
                  <m:oMath xmlns:m="http://schemas.openxmlformats.org/officeDocument/2006/math">
                    <m:r>
                      <a:rPr lang="ar-IQ" b="0" i="1" smtClean="0">
                        <a:latin typeface="Cambria Math"/>
                      </a:rPr>
                      <m:t> </m:t>
                    </m:r>
                  </m:oMath>
                </a14:m>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a:p>
            </p:txBody>
          </p:sp>
        </mc:Choice>
        <mc:Fallback>
          <p:sp>
            <p:nvSpPr>
              <p:cNvPr id="3" name="Rectangle 2"/>
              <p:cNvSpPr>
                <a:spLocks noRot="1" noChangeAspect="1" noMove="1" noResize="1" noEditPoints="1" noAdjustHandles="1" noChangeArrowheads="1" noChangeShapeType="1" noTextEdit="1"/>
              </p:cNvSpPr>
              <p:nvPr/>
            </p:nvSpPr>
            <p:spPr>
              <a:xfrm>
                <a:off x="2286000" y="791571"/>
                <a:ext cx="6189258" cy="6463308"/>
              </a:xfrm>
              <a:prstGeom prst="rect">
                <a:avLst/>
              </a:prstGeom>
              <a:blipFill rotWithShape="1">
                <a:blip r:embed="rId3"/>
                <a:stretch>
                  <a:fillRect t="-472" r="-887"/>
                </a:stretch>
              </a:blipFill>
            </p:spPr>
            <p:txBody>
              <a:bodyPr/>
              <a:lstStyle/>
              <a:p>
                <a:r>
                  <a:rPr lang="ar-IQ">
                    <a:noFill/>
                  </a:rPr>
                  <a:t> </a:t>
                </a:r>
              </a:p>
            </p:txBody>
          </p:sp>
        </mc:Fallback>
      </mc:AlternateContent>
      <p:cxnSp>
        <p:nvCxnSpPr>
          <p:cNvPr id="5" name="Straight Connector 4"/>
          <p:cNvCxnSpPr/>
          <p:nvPr/>
        </p:nvCxnSpPr>
        <p:spPr>
          <a:xfrm flipH="1">
            <a:off x="4708478" y="3746226"/>
            <a:ext cx="105087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flipV="1">
            <a:off x="4708478" y="4380931"/>
            <a:ext cx="928047" cy="13648"/>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4708478" y="4394579"/>
            <a:ext cx="525439" cy="85980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936179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spDef>
      <a:spPr/>
      <a:bodyPr rtlCol="1"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5751</TotalTime>
  <Words>243</Words>
  <Application>Microsoft Office PowerPoint</Application>
  <PresentationFormat>On-screen Show (4:3)</PresentationFormat>
  <Paragraphs>73</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رحلة</vt:lpstr>
      <vt:lpstr>PowerPoint Presentation</vt:lpstr>
      <vt:lpstr>PowerPoint Presentation</vt:lpstr>
      <vt:lpstr>PowerPoint Presentation</vt:lpstr>
      <vt:lpstr>PowerPoint Presentation</vt:lpstr>
      <vt:lpstr>PowerPoint Presentation</vt:lpstr>
    </vt:vector>
  </TitlesOfParts>
  <Company>Organization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اعداد  الطالب سرمد عبد الواحد الطالبة حوراء محمد صنكور اشراف د.ابراهيم نضير ابراهيم</dc:title>
  <dc:creator>Name</dc:creator>
  <cp:lastModifiedBy>LAITH</cp:lastModifiedBy>
  <cp:revision>602</cp:revision>
  <dcterms:created xsi:type="dcterms:W3CDTF">2012-01-29T14:59:58Z</dcterms:created>
  <dcterms:modified xsi:type="dcterms:W3CDTF">2021-04-29T08:57:26Z</dcterms:modified>
</cp:coreProperties>
</file>