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2" r:id="rId3"/>
    <p:sldId id="261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05/01/1430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429288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ar-IQ" dirty="0" smtClean="0"/>
              <a:t>محاضرة علم النفس التربوي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28794" y="1600201"/>
            <a:ext cx="6758006" cy="411481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>
              <a:buNone/>
            </a:pPr>
            <a:endParaRPr lang="ar-IQ" dirty="0" smtClean="0"/>
          </a:p>
          <a:p>
            <a:pPr algn="ctr">
              <a:buNone/>
            </a:pPr>
            <a:r>
              <a:rPr lang="ar-IQ" sz="3600" dirty="0" smtClean="0"/>
              <a:t>أ . م . </a:t>
            </a:r>
            <a:r>
              <a:rPr lang="ar-IQ" sz="3600" dirty="0" err="1" smtClean="0"/>
              <a:t>روناك</a:t>
            </a:r>
            <a:r>
              <a:rPr lang="ar-IQ" sz="3600" dirty="0" smtClean="0"/>
              <a:t> عبود جابر </a:t>
            </a:r>
          </a:p>
          <a:p>
            <a:pPr algn="ctr">
              <a:buNone/>
            </a:pPr>
            <a:endParaRPr lang="ar-IQ" sz="3600" dirty="0" smtClean="0"/>
          </a:p>
          <a:p>
            <a:pPr algn="ctr">
              <a:buNone/>
            </a:pPr>
            <a:r>
              <a:rPr lang="ar-IQ" sz="3600" dirty="0" smtClean="0"/>
              <a:t>المحاضرة </a:t>
            </a:r>
            <a:r>
              <a:rPr lang="ar-IQ" sz="3600" dirty="0" smtClean="0"/>
              <a:t>الثانية</a:t>
            </a:r>
            <a:endParaRPr lang="ar-IQ" sz="3600" dirty="0" smtClean="0"/>
          </a:p>
          <a:p>
            <a:pPr algn="ctr">
              <a:buNone/>
            </a:pPr>
            <a:endParaRPr lang="ar-IQ" sz="3600" dirty="0" smtClean="0"/>
          </a:p>
          <a:p>
            <a:pPr algn="ctr">
              <a:buNone/>
            </a:pPr>
            <a:r>
              <a:rPr lang="ar-IQ" sz="3600" dirty="0" smtClean="0"/>
              <a:t>المرحلة الثانية  </a:t>
            </a:r>
            <a:endParaRPr lang="ar-IQ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0"/>
            <a:ext cx="8786842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564360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0"/>
            <a:ext cx="885828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85804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78674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0"/>
            <a:ext cx="8715404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642918"/>
            <a:ext cx="55816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</Words>
  <PresentationFormat>عرض على الشاشة (3:4)‏</PresentationFormat>
  <Paragraphs>7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علم النفس التربوي 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pv</dc:creator>
  <cp:lastModifiedBy>pv</cp:lastModifiedBy>
  <cp:revision>24</cp:revision>
  <dcterms:created xsi:type="dcterms:W3CDTF">2008-12-31T21:13:17Z</dcterms:created>
  <dcterms:modified xsi:type="dcterms:W3CDTF">2008-12-31T21:59:55Z</dcterms:modified>
</cp:coreProperties>
</file>