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8" r:id="rId2"/>
    <p:sldId id="279" r:id="rId3"/>
    <p:sldId id="280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05/01/1430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05/01/1430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05/01/1430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05/01/1430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05/01/1430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05/01/1430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05/01/1430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00313" y="1600200"/>
            <a:ext cx="6000750" cy="2757488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FontTx/>
              <a:buNone/>
              <a:defRPr/>
            </a:pPr>
            <a:r>
              <a:rPr lang="ar-IQ" dirty="0" smtClean="0">
                <a:solidFill>
                  <a:schemeClr val="accent6">
                    <a:lumMod val="75000"/>
                  </a:schemeClr>
                </a:solidFill>
              </a:rPr>
              <a:t>المحاضرة الثالثة  </a:t>
            </a:r>
            <a:endParaRPr lang="ar-IQ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val 3"/>
          <p:cNvSpPr>
            <a:spLocks noChangeArrowheads="1"/>
          </p:cNvSpPr>
          <p:nvPr/>
        </p:nvSpPr>
        <p:spPr bwMode="auto">
          <a:xfrm>
            <a:off x="857250" y="357188"/>
            <a:ext cx="7000875" cy="714375"/>
          </a:xfrm>
          <a:prstGeom prst="ellipse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 rtl="0" eaLnBrk="0" hangingPunct="0"/>
            <a:endParaRPr lang="ar-IQ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7772400" cy="1000125"/>
          </a:xfrm>
        </p:spPr>
        <p:txBody>
          <a:bodyPr/>
          <a:lstStyle/>
          <a:p>
            <a:pPr eaLnBrk="1" hangingPunct="1"/>
            <a:r>
              <a:rPr lang="ar-IQ" smtClean="0"/>
              <a:t>  نظريات التعلم المؤثرة في التصميم  </a:t>
            </a:r>
          </a:p>
        </p:txBody>
      </p:sp>
      <p:sp>
        <p:nvSpPr>
          <p:cNvPr id="3076" name="Oval 5"/>
          <p:cNvSpPr>
            <a:spLocks noChangeArrowheads="1"/>
          </p:cNvSpPr>
          <p:nvPr/>
        </p:nvSpPr>
        <p:spPr bwMode="auto">
          <a:xfrm>
            <a:off x="2714625" y="1357313"/>
            <a:ext cx="3571875" cy="428625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algn="l" rtl="0" eaLnBrk="0" hangingPunct="0"/>
            <a:endParaRPr lang="ar-IQ"/>
          </a:p>
        </p:txBody>
      </p:sp>
      <p:sp>
        <p:nvSpPr>
          <p:cNvPr id="3077" name="Content Placeholder 2"/>
          <p:cNvSpPr>
            <a:spLocks noGrp="1"/>
          </p:cNvSpPr>
          <p:nvPr>
            <p:ph idx="1"/>
          </p:nvPr>
        </p:nvSpPr>
        <p:spPr>
          <a:xfrm>
            <a:off x="685800" y="1285875"/>
            <a:ext cx="7772400" cy="481012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ar-IQ" b="1" smtClean="0"/>
              <a:t>1 . النظرية السلوكية </a:t>
            </a:r>
            <a:r>
              <a:rPr lang="ar-IQ" smtClean="0"/>
              <a:t>: </a:t>
            </a:r>
          </a:p>
          <a:p>
            <a:pPr marL="0" indent="0" algn="just" eaLnBrk="1" hangingPunct="1">
              <a:buFontTx/>
              <a:buNone/>
            </a:pPr>
            <a:r>
              <a:rPr lang="ar-IQ" smtClean="0"/>
              <a:t> هي من أول النظريات التي ظهرت وأثرت بالتصميم التدريس، واهتمت هذه النظرية بدراسة السلوك الظاهرة للعملية التعليمية ويرى أنصار هذه النظرية أن على المعلم أن يجيب عن السؤال التالي : ( كيف يمكن خلق الدافعية وان روادها يضعون الافتراض التالي حول المناهج وطرائق التدريس ( أن المناهج وطرائق التدريس تعمل على خلق الدافعية للتعلم لدى المتعلمين ) </a:t>
            </a:r>
          </a:p>
        </p:txBody>
      </p:sp>
      <p:sp>
        <p:nvSpPr>
          <p:cNvPr id="3078" name="Flowchart: Multidocument 4"/>
          <p:cNvSpPr>
            <a:spLocks noChangeArrowheads="1"/>
          </p:cNvSpPr>
          <p:nvPr/>
        </p:nvSpPr>
        <p:spPr bwMode="auto">
          <a:xfrm>
            <a:off x="8072438" y="357188"/>
            <a:ext cx="785812" cy="571500"/>
          </a:xfrm>
          <a:prstGeom prst="flowChartMultidocumen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rtl="0" eaLnBrk="0" hangingPunct="0"/>
            <a:r>
              <a:rPr lang="en-US" sz="3200"/>
              <a:t>1</a:t>
            </a:r>
            <a:endParaRPr lang="ar-IQ" sz="3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685800" y="857250"/>
            <a:ext cx="7772400" cy="5238750"/>
          </a:xfrm>
        </p:spPr>
        <p:txBody>
          <a:bodyPr>
            <a:normAutofit lnSpcReduction="10000"/>
          </a:bodyPr>
          <a:lstStyle/>
          <a:p>
            <a:pPr marL="0" indent="0" algn="just">
              <a:buFontTx/>
              <a:buNone/>
            </a:pPr>
            <a:r>
              <a:rPr lang="ar-IQ" smtClean="0"/>
              <a:t>ـ سكنر : وهو العالم اهتم بسلوك كل من المتعلم والمعلم فيصف التعلم بأنه تعديل في السلوك ، ويصف التعليم بأنه تشكيل السلوك ، ومن أهم تطبيقاته التعليم المبرمج ، وقد انتشرت الأهداف السلوكية تطبيقاً لأفكاره واهتم بالمثير والاستجابة وأهمل العمليات (العقلية الداخلية ) ( التفكير ، الاستدلال ، التجريد ).</a:t>
            </a:r>
          </a:p>
          <a:p>
            <a:pPr marL="0" indent="0" algn="just">
              <a:buFontTx/>
              <a:buNone/>
            </a:pPr>
            <a:r>
              <a:rPr lang="ar-IQ" smtClean="0"/>
              <a:t>ـ جانيه : وهو العالم الذي يرى أن التعليم بصورة هرمية إذ حدد المهمة النهائية للتعلم بصورة هدف في القمة ، ثم حدد الأهداف الفرعية لتحقيق الهدف الرئيس وكونت من أفكاره التعليم المبرمج وطريقة حل المشكلات ،ويؤخذ على اهتمامه المفرط باستعمال الأهداف السلوكية .</a:t>
            </a:r>
          </a:p>
        </p:txBody>
      </p:sp>
      <p:sp>
        <p:nvSpPr>
          <p:cNvPr id="4099" name="Flowchart: Multidocument 3"/>
          <p:cNvSpPr>
            <a:spLocks noChangeArrowheads="1"/>
          </p:cNvSpPr>
          <p:nvPr/>
        </p:nvSpPr>
        <p:spPr bwMode="auto">
          <a:xfrm>
            <a:off x="8215313" y="214313"/>
            <a:ext cx="714375" cy="642937"/>
          </a:xfrm>
          <a:prstGeom prst="flowChartMultidocumen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rtl="0" eaLnBrk="0" hangingPunct="0"/>
            <a:r>
              <a:rPr lang="en-US" sz="3200"/>
              <a:t>2</a:t>
            </a:r>
            <a:endParaRPr lang="ar-IQ" sz="3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171</Words>
  <PresentationFormat>عرض على الشاشة (3:4)‏</PresentationFormat>
  <Paragraphs>8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الشريحة 1</vt:lpstr>
      <vt:lpstr>  نظريات التعلم المؤثرة في التصميم  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pv</dc:creator>
  <cp:lastModifiedBy>pv</cp:lastModifiedBy>
  <cp:revision>11</cp:revision>
  <dcterms:created xsi:type="dcterms:W3CDTF">2020-12-16T12:44:59Z</dcterms:created>
  <dcterms:modified xsi:type="dcterms:W3CDTF">2008-12-31T22:08:26Z</dcterms:modified>
</cp:coreProperties>
</file>