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9" r:id="rId3"/>
    <p:sldId id="280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00313" y="1600200"/>
            <a:ext cx="6000750" cy="27574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المحاضرة الثالثة  </a:t>
            </a:r>
            <a:endParaRPr lang="ar-IQ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3"/>
          <p:cNvSpPr>
            <a:spLocks noChangeArrowheads="1"/>
          </p:cNvSpPr>
          <p:nvPr/>
        </p:nvSpPr>
        <p:spPr bwMode="auto">
          <a:xfrm>
            <a:off x="857250" y="357188"/>
            <a:ext cx="7000875" cy="71437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ar-IQ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1000125"/>
          </a:xfrm>
        </p:spPr>
        <p:txBody>
          <a:bodyPr/>
          <a:lstStyle/>
          <a:p>
            <a:pPr eaLnBrk="1" hangingPunct="1"/>
            <a:r>
              <a:rPr lang="ar-IQ" smtClean="0"/>
              <a:t>  نظريات التعلم المؤثرة في التصميم  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2714625" y="1357313"/>
            <a:ext cx="3571875" cy="428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ar-IQ"/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ar-IQ" b="1" smtClean="0"/>
              <a:t>1 . النظرية السلوكية </a:t>
            </a:r>
            <a:r>
              <a:rPr lang="ar-IQ" smtClean="0"/>
              <a:t>: </a:t>
            </a:r>
          </a:p>
          <a:p>
            <a:pPr marL="0" indent="0" algn="just" eaLnBrk="1" hangingPunct="1">
              <a:buFontTx/>
              <a:buNone/>
            </a:pPr>
            <a:r>
              <a:rPr lang="ar-IQ" smtClean="0"/>
              <a:t> هي من أول النظريات التي ظهرت وأثرت بالتصميم التدريس، واهتمت هذه النظرية بدراسة السلوك الظاهرة للعملية التعليمية ويرى أنصار هذه النظرية أن على المعلم أن يجيب عن السؤال التالي : ( كيف يمكن خلق الدافعية وان روادها يضعون الافتراض التالي حول المناهج وطرائق التدريس ( أن المناهج وطرائق التدريس تعمل على خلق الدافعية للتعلم لدى المتعلمين ) </a:t>
            </a:r>
          </a:p>
        </p:txBody>
      </p:sp>
      <p:sp>
        <p:nvSpPr>
          <p:cNvPr id="3078" name="Flowchart: Multidocument 4"/>
          <p:cNvSpPr>
            <a:spLocks noChangeArrowheads="1"/>
          </p:cNvSpPr>
          <p:nvPr/>
        </p:nvSpPr>
        <p:spPr bwMode="auto">
          <a:xfrm>
            <a:off x="8072438" y="357188"/>
            <a:ext cx="785812" cy="571500"/>
          </a:xfrm>
          <a:prstGeom prst="flowChartMultidocumen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1</a:t>
            </a:r>
            <a:endParaRPr lang="ar-IQ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685800" y="857250"/>
            <a:ext cx="7772400" cy="5238750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ar-IQ" smtClean="0"/>
              <a:t>ـ سكنر : وهو العالم اهتم بسلوك كل من المتعلم والمعلم فيصف التعلم بأنه تعديل في السلوك ، ويصف التعليم بأنه تشكيل السلوك ، ومن أهم تطبيقاته التعليم المبرمج ، وقد انتشرت الأهداف السلوكية تطبيقاً لأفكاره واهتم بالمثير والاستجابة وأهمل العمليات (العقلية الداخلية ) ( التفكير ، الاستدلال ، التجريد ).</a:t>
            </a:r>
          </a:p>
          <a:p>
            <a:pPr marL="0" indent="0" algn="just">
              <a:buFontTx/>
              <a:buNone/>
            </a:pPr>
            <a:r>
              <a:rPr lang="ar-IQ" smtClean="0"/>
              <a:t>ـ جانيه : وهو العالم الذي يرى أن التعليم بصورة هرمية إذ حدد المهمة النهائية للتعلم بصورة هدف في القمة ، ثم حدد الأهداف الفرعية لتحقيق الهدف الرئيس وكونت من أفكاره التعليم المبرمج وطريقة حل المشكلات ،ويؤخذ على اهتمامه المفرط باستعمال الأهداف السلوكية .</a:t>
            </a:r>
          </a:p>
        </p:txBody>
      </p:sp>
      <p:sp>
        <p:nvSpPr>
          <p:cNvPr id="4099" name="Flowchart: Multidocument 3"/>
          <p:cNvSpPr>
            <a:spLocks noChangeArrowheads="1"/>
          </p:cNvSpPr>
          <p:nvPr/>
        </p:nvSpPr>
        <p:spPr bwMode="auto">
          <a:xfrm>
            <a:off x="8215313" y="214313"/>
            <a:ext cx="714375" cy="642937"/>
          </a:xfrm>
          <a:prstGeom prst="flowChartMultidocumen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2</a:t>
            </a:r>
            <a:endParaRPr lang="ar-IQ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171</Words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  نظريات التعلم المؤثرة في التصميم  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11</cp:revision>
  <dcterms:created xsi:type="dcterms:W3CDTF">2020-12-16T12:44:59Z</dcterms:created>
  <dcterms:modified xsi:type="dcterms:W3CDTF">2008-12-31T22:08:26Z</dcterms:modified>
</cp:coreProperties>
</file>