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1" r:id="rId2"/>
    <p:sldId id="282" r:id="rId3"/>
    <p:sldId id="283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00313" y="1600200"/>
            <a:ext cx="6000750" cy="275748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المحاضرة الرابعة  </a:t>
            </a:r>
            <a:endParaRPr lang="ar-IQ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3"/>
          <p:cNvSpPr>
            <a:spLocks noChangeArrowheads="1"/>
          </p:cNvSpPr>
          <p:nvPr/>
        </p:nvSpPr>
        <p:spPr bwMode="auto">
          <a:xfrm>
            <a:off x="1857375" y="357188"/>
            <a:ext cx="4357688" cy="7143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r>
              <a:rPr lang="ar-IQ" sz="3200"/>
              <a:t>2 . لنظرية المعرفية: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ar-IQ" smtClean="0"/>
              <a:t>تهتم النظرية المعرفية بدراسة العمليات العقلية الداخلية التي تحدث داخل عقل المتعلم ومن أهم منظريها : </a:t>
            </a:r>
          </a:p>
          <a:p>
            <a:pPr marL="0" indent="0" algn="just">
              <a:buFontTx/>
              <a:buNone/>
            </a:pPr>
            <a:r>
              <a:rPr lang="ar-IQ" smtClean="0"/>
              <a:t>ـ برونر : هو من ابرز منظريها فقد ربط النمو العقلي بالنمو اللغوي ويتضح ذلك من قدرة التعبير عن الكلمات وبالتالي يمكن أن يستدل على النمو العقلي .</a:t>
            </a:r>
          </a:p>
          <a:p>
            <a:pPr marL="0" indent="0" algn="just">
              <a:buFontTx/>
              <a:buNone/>
            </a:pPr>
            <a:r>
              <a:rPr lang="ar-IQ" smtClean="0"/>
              <a:t>ـ بياجيه : يرى أن التعلم يحدث من تفاعل المتعلم مع البيئة فتنشئ معارفه بنفسه من خلال هذا التفاعل ، اي أن المتعلم يقوم بعملية وخاصة الطفل بأن يتعلموا بأنفسهم من خلال تدريب الحسي مع الاشياء بحيث يستنتجوا المعلومات بأنفسهم ، وتطبيق ابتكر ( كاربلس ) طريقة ( دورة التعلم )</a:t>
            </a:r>
          </a:p>
        </p:txBody>
      </p:sp>
      <p:sp>
        <p:nvSpPr>
          <p:cNvPr id="3076" name="Flowchart: Multidocument 4"/>
          <p:cNvSpPr>
            <a:spLocks noChangeArrowheads="1"/>
          </p:cNvSpPr>
          <p:nvPr/>
        </p:nvSpPr>
        <p:spPr bwMode="auto">
          <a:xfrm>
            <a:off x="7786710" y="214290"/>
            <a:ext cx="857250" cy="571500"/>
          </a:xfrm>
          <a:prstGeom prst="flowChartMultidocumen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 dirty="0" smtClean="0"/>
              <a:t>1</a:t>
            </a:r>
            <a:endParaRPr lang="ar-IQ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795338" y="857250"/>
            <a:ext cx="7772400" cy="5286375"/>
          </a:xfrm>
        </p:spPr>
        <p:txBody>
          <a:bodyPr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ar-IQ" smtClean="0"/>
              <a:t>ألان إن تطبيق الطريقة قد يواجهه صعوبة لكثافة المنهج والتكلفة العالية التي يتطلبها </a:t>
            </a:r>
          </a:p>
          <a:p>
            <a:pPr marL="0" indent="0" algn="just">
              <a:buFontTx/>
              <a:buNone/>
            </a:pPr>
            <a:r>
              <a:rPr lang="ar-IQ" smtClean="0"/>
              <a:t>ـ أوزوبل :وأكد على عرض المادة العلمية بشكل بنيه منتقاة بصورة منظمة متتابعة ، فالمعرفة هدف بحد ذاتها ، لذلك نجد أن أوزبل يعارض تماماً تدريس المواد بصورة تكاملية ، ويشدد ضرورة تدريس كل مادة بصورة منفردة ، ويعزو ذلك إلى أن تدريس المواد بصورة تكاملية يلغي معالم البنية المعرفية لكل مادة </a:t>
            </a:r>
          </a:p>
          <a:p>
            <a:pPr marL="0" indent="0" algn="just">
              <a:buFontTx/>
              <a:buNone/>
            </a:pPr>
            <a:r>
              <a:rPr lang="ar-IQ" smtClean="0"/>
              <a:t>ولتطبيق النظرية ابتكر ( نوفاك ) طريقة ( الخارطة المفاهيم ) وهي تواجه صعوبة في مرحلة الابتدائية لأنها تحتاج قدرة لغوية والأطفال تبدأ اللغة ضعيفة .</a:t>
            </a:r>
          </a:p>
        </p:txBody>
      </p:sp>
      <p:sp>
        <p:nvSpPr>
          <p:cNvPr id="4099" name="Flowchart: Multidocument 3"/>
          <p:cNvSpPr>
            <a:spLocks noChangeArrowheads="1"/>
          </p:cNvSpPr>
          <p:nvPr/>
        </p:nvSpPr>
        <p:spPr bwMode="auto">
          <a:xfrm>
            <a:off x="7929563" y="214313"/>
            <a:ext cx="857250" cy="571500"/>
          </a:xfrm>
          <a:prstGeom prst="flowChartMultidocumen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 smtClean="0"/>
              <a:t>2</a:t>
            </a:r>
            <a:endParaRPr lang="ar-IQ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196</Words>
  <PresentationFormat>عرض على الشاشة (3:4)‏</PresentationFormat>
  <Paragraphs>10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11</cp:revision>
  <dcterms:created xsi:type="dcterms:W3CDTF">2020-12-16T12:44:59Z</dcterms:created>
  <dcterms:modified xsi:type="dcterms:W3CDTF">2008-12-31T22:09:06Z</dcterms:modified>
</cp:coreProperties>
</file>