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wav" ContentType="audio/x-wav"/>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Override1.xml" ContentType="application/vnd.openxmlformats-officedocument.themeOverride+xml"/>
  <Override PartName="/ppt/theme/themeOverride2.xml" ContentType="application/vnd.openxmlformats-officedocument.themeOverride+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 /><Relationship Id="rId2" Type="http://schemas.openxmlformats.org/package/2006/relationships/metadata/thumbnail" Target="docProps/thumbnail.jpeg" /><Relationship Id="rId1" Type="http://schemas.openxmlformats.org/officeDocument/2006/relationships/officeDocument" Target="ppt/presentation.xml" /><Relationship Id="rId4" Type="http://schemas.openxmlformats.org/officeDocument/2006/relationships/extended-properties" Target="docProps/app.xml" /></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tl="1" saveSubsetFonts="1">
  <p:sldMasterIdLst>
    <p:sldMasterId id="2147483662" r:id="rId1"/>
  </p:sldMasterIdLst>
  <p:notesMasterIdLst>
    <p:notesMasterId r:id="rId12"/>
  </p:notesMasterIdLst>
  <p:sldIdLst>
    <p:sldId id="318" r:id="rId2"/>
    <p:sldId id="338" r:id="rId3"/>
    <p:sldId id="335" r:id="rId4"/>
    <p:sldId id="313" r:id="rId5"/>
    <p:sldId id="314" r:id="rId6"/>
    <p:sldId id="283" r:id="rId7"/>
    <p:sldId id="320" r:id="rId8"/>
    <p:sldId id="321" r:id="rId9"/>
    <p:sldId id="337" r:id="rId10"/>
    <p:sldId id="322" r:id="rId11"/>
  </p:sldIdLst>
  <p:sldSz cx="9144000" cy="6858000" type="screen4x3"/>
  <p:notesSz cx="6858000" cy="9144000"/>
  <p:defaultTextStyle>
    <a:defPPr>
      <a:defRPr lang="ar-SA"/>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9FF33"/>
    <a:srgbClr val="804FB1"/>
    <a:srgbClr val="CCFF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16DA210-FB5B-4158-B5E0-FEB733F419BA}" styleName="Light Style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125E5076-3810-47DD-B79F-674D7AD40C01}" styleName="Dark Style 1 - Accent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D7AC3CCA-C797-4891-BE02-D94E43425B78}" styleName="Medium Style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1FECB4D8-DB02-4DC6-A0A2-4F2EBAE1DC90}" styleName="Medium Style 1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 styleId="{1E171933-4619-4E11-9A3F-F7608DF75F80}" styleName="Medium Style 1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a:noFill/>
            </a:ln>
          </a:insideV>
        </a:tcBdr>
        <a:fill>
          <a:solidFill>
            <a:schemeClr val="lt1"/>
          </a:solidFill>
        </a:fill>
      </a:tcStyle>
    </a:wholeTbl>
    <a:band1H>
      <a:tcStyle>
        <a:tcBdr/>
        <a:fill>
          <a:solidFill>
            <a:schemeClr val="accent4">
              <a:tint val="20000"/>
            </a:schemeClr>
          </a:solidFill>
        </a:fill>
      </a:tcStyle>
    </a:band1H>
    <a:band1V>
      <a:tcStyle>
        <a:tcBdr/>
        <a:fill>
          <a:solidFill>
            <a:schemeClr val="accent4">
              <a:tint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solidFill>
            <a:schemeClr val="lt1"/>
          </a:solidFill>
        </a:fill>
      </a:tcStyle>
    </a:lastRow>
    <a:firstRow>
      <a:tcTxStyle b="on">
        <a:fontRef idx="minor">
          <a:scrgbClr r="0" g="0" b="0"/>
        </a:fontRef>
        <a:schemeClr val="lt1"/>
      </a:tcTxStyle>
      <a:tcStyle>
        <a:tcBdr/>
        <a:fill>
          <a:solidFill>
            <a:schemeClr val="accent4"/>
          </a:solidFill>
        </a:fill>
      </a:tcStyle>
    </a:firstRow>
  </a:tblStyle>
  <a:tblStyle styleId="{FABFCF23-3B69-468F-B69F-88F6DE6A72F2}" styleName="Medium Style 1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 styleId="{F2DE63D5-997A-4646-A377-4702673A728D}" styleName="Light Style 2 - Accent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8A107856-5554-42FB-B03E-39F5DBC370BA}" styleName="Medium Style 4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84338" autoAdjust="0"/>
    <p:restoredTop sz="94662" autoAdjust="0"/>
  </p:normalViewPr>
  <p:slideViewPr>
    <p:cSldViewPr>
      <p:cViewPr varScale="1">
        <p:scale>
          <a:sx n="70" d="100"/>
          <a:sy n="70" d="100"/>
        </p:scale>
        <p:origin x="1380" y="60"/>
      </p:cViewPr>
      <p:guideLst>
        <p:guide orient="horz" pos="2160"/>
        <p:guide pos="2880"/>
      </p:guideLst>
    </p:cSldViewPr>
  </p:slideViewPr>
  <p:outlineViewPr>
    <p:cViewPr>
      <p:scale>
        <a:sx n="33" d="100"/>
        <a:sy n="33" d="100"/>
      </p:scale>
      <p:origin x="0" y="4098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 /><Relationship Id="rId13" Type="http://schemas.openxmlformats.org/officeDocument/2006/relationships/presProps" Target="presProps.xml" /><Relationship Id="rId3" Type="http://schemas.openxmlformats.org/officeDocument/2006/relationships/slide" Target="slides/slide2.xml" /><Relationship Id="rId7" Type="http://schemas.openxmlformats.org/officeDocument/2006/relationships/slide" Target="slides/slide6.xml" /><Relationship Id="rId12" Type="http://schemas.openxmlformats.org/officeDocument/2006/relationships/notesMaster" Target="notesMasters/notesMaster1.xml" /><Relationship Id="rId2" Type="http://schemas.openxmlformats.org/officeDocument/2006/relationships/slide" Target="slides/slide1.xml" /><Relationship Id="rId16" Type="http://schemas.openxmlformats.org/officeDocument/2006/relationships/tableStyles" Target="tableStyles.xml" /><Relationship Id="rId1" Type="http://schemas.openxmlformats.org/officeDocument/2006/relationships/slideMaster" Target="slideMasters/slideMaster1.xml" /><Relationship Id="rId6" Type="http://schemas.openxmlformats.org/officeDocument/2006/relationships/slide" Target="slides/slide5.xml" /><Relationship Id="rId11" Type="http://schemas.openxmlformats.org/officeDocument/2006/relationships/slide" Target="slides/slide10.xml" /><Relationship Id="rId5" Type="http://schemas.openxmlformats.org/officeDocument/2006/relationships/slide" Target="slides/slide4.xml" /><Relationship Id="rId15" Type="http://schemas.openxmlformats.org/officeDocument/2006/relationships/theme" Target="theme/theme1.xml" /><Relationship Id="rId10" Type="http://schemas.openxmlformats.org/officeDocument/2006/relationships/slide" Target="slides/slide9.xml" /><Relationship Id="rId4" Type="http://schemas.openxmlformats.org/officeDocument/2006/relationships/slide" Target="slides/slide3.xml" /><Relationship Id="rId9" Type="http://schemas.openxmlformats.org/officeDocument/2006/relationships/slide" Target="slides/slide8.xml" /><Relationship Id="rId14" Type="http://schemas.openxmlformats.org/officeDocument/2006/relationships/viewProps" Target="viewProps.xml" /></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0532658D-0C43-6D2E-179E-4C2F4988B594}"/>
              </a:ext>
            </a:extLst>
          </p:cNvPr>
          <p:cNvSpPr>
            <a:spLocks noGrp="1"/>
          </p:cNvSpPr>
          <p:nvPr>
            <p:ph type="hdr" sz="quarter"/>
          </p:nvPr>
        </p:nvSpPr>
        <p:spPr>
          <a:xfrm>
            <a:off x="0" y="0"/>
            <a:ext cx="2971800" cy="457200"/>
          </a:xfrm>
          <a:prstGeom prst="rect">
            <a:avLst/>
          </a:prstGeom>
        </p:spPr>
        <p:txBody>
          <a:bodyPr vert="horz" lIns="91440" tIns="45720" rIns="91440" bIns="45720" rtlCol="0"/>
          <a:lstStyle>
            <a:lvl1pPr algn="l" rtl="1" eaLnBrk="1" hangingPunct="1">
              <a:defRPr sz="1200">
                <a:latin typeface="Arial" charset="0"/>
                <a:cs typeface="Arial" charset="0"/>
              </a:defRPr>
            </a:lvl1pPr>
          </a:lstStyle>
          <a:p>
            <a:pPr>
              <a:defRPr/>
            </a:pPr>
            <a:endParaRPr lang="en-US"/>
          </a:p>
        </p:txBody>
      </p:sp>
      <p:sp>
        <p:nvSpPr>
          <p:cNvPr id="3" name="Date Placeholder 2">
            <a:extLst>
              <a:ext uri="{FF2B5EF4-FFF2-40B4-BE49-F238E27FC236}">
                <a16:creationId xmlns:a16="http://schemas.microsoft.com/office/drawing/2014/main" id="{318224F4-ABBB-1FDD-B5B8-2782FEE2303F}"/>
              </a:ext>
            </a:extLst>
          </p:cNvPr>
          <p:cNvSpPr>
            <a:spLocks noGrp="1"/>
          </p:cNvSpPr>
          <p:nvPr>
            <p:ph type="dt" idx="1"/>
          </p:nvPr>
        </p:nvSpPr>
        <p:spPr>
          <a:xfrm>
            <a:off x="3884613" y="0"/>
            <a:ext cx="2971800" cy="457200"/>
          </a:xfrm>
          <a:prstGeom prst="rect">
            <a:avLst/>
          </a:prstGeom>
        </p:spPr>
        <p:txBody>
          <a:bodyPr vert="horz" lIns="91440" tIns="45720" rIns="91440" bIns="45720" rtlCol="0"/>
          <a:lstStyle>
            <a:lvl1pPr algn="r" rtl="1" eaLnBrk="1" hangingPunct="1">
              <a:defRPr sz="1200">
                <a:latin typeface="Arial" charset="0"/>
                <a:cs typeface="Arial" charset="0"/>
              </a:defRPr>
            </a:lvl1pPr>
          </a:lstStyle>
          <a:p>
            <a:pPr>
              <a:defRPr/>
            </a:pPr>
            <a:fld id="{6E0690EE-5688-4F38-AB5A-5E36377DF5CB}" type="datetimeFigureOut">
              <a:rPr lang="en-US"/>
              <a:pPr>
                <a:defRPr/>
              </a:pPr>
              <a:t>2/13/2026</a:t>
            </a:fld>
            <a:endParaRPr lang="en-US"/>
          </a:p>
        </p:txBody>
      </p:sp>
      <p:sp>
        <p:nvSpPr>
          <p:cNvPr id="4" name="Slide Image Placeholder 3">
            <a:extLst>
              <a:ext uri="{FF2B5EF4-FFF2-40B4-BE49-F238E27FC236}">
                <a16:creationId xmlns:a16="http://schemas.microsoft.com/office/drawing/2014/main" id="{175079E5-F8C7-40AF-348C-FF2B794658D4}"/>
              </a:ext>
            </a:extLst>
          </p:cNvPr>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a:extLst>
              <a:ext uri="{FF2B5EF4-FFF2-40B4-BE49-F238E27FC236}">
                <a16:creationId xmlns:a16="http://schemas.microsoft.com/office/drawing/2014/main" id="{3A0A5029-6168-31B5-EDC7-C686D67DD8CF}"/>
              </a:ext>
            </a:extLst>
          </p:cNvPr>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a:extLst>
              <a:ext uri="{FF2B5EF4-FFF2-40B4-BE49-F238E27FC236}">
                <a16:creationId xmlns:a16="http://schemas.microsoft.com/office/drawing/2014/main" id="{ECC6719C-B885-9AFB-18C2-6051E78D9312}"/>
              </a:ext>
            </a:extLst>
          </p:cNvPr>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rtl="1" eaLnBrk="1" hangingPunct="1">
              <a:defRPr sz="1200">
                <a:latin typeface="Arial" charset="0"/>
                <a:cs typeface="Arial" charset="0"/>
              </a:defRPr>
            </a:lvl1pPr>
          </a:lstStyle>
          <a:p>
            <a:pPr>
              <a:defRPr/>
            </a:pPr>
            <a:endParaRPr lang="en-US"/>
          </a:p>
        </p:txBody>
      </p:sp>
      <p:sp>
        <p:nvSpPr>
          <p:cNvPr id="7" name="Slide Number Placeholder 6">
            <a:extLst>
              <a:ext uri="{FF2B5EF4-FFF2-40B4-BE49-F238E27FC236}">
                <a16:creationId xmlns:a16="http://schemas.microsoft.com/office/drawing/2014/main" id="{0B8EDC3F-8C3A-57D3-9E4E-231110B1FFD9}"/>
              </a:ext>
            </a:extLst>
          </p:cNvPr>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rtl="1" eaLnBrk="1" hangingPunct="1">
              <a:defRPr sz="1200"/>
            </a:lvl1pPr>
          </a:lstStyle>
          <a:p>
            <a:fld id="{13B570C8-767B-4D1A-A081-A3C24D965B10}" type="slidenum">
              <a:rPr lang="en-US" altLang="ar-IQ"/>
              <a:pPr/>
              <a:t>‹#›</a:t>
            </a:fld>
            <a:endParaRPr lang="en-US" altLang="ar-IQ"/>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3.jpeg" /><Relationship Id="rId2" Type="http://schemas.openxmlformats.org/officeDocument/2006/relationships/slideMaster" Target="../slideMasters/slideMaster1.xml" /><Relationship Id="rId1" Type="http://schemas.openxmlformats.org/officeDocument/2006/relationships/themeOverride" Target="../theme/themeOverride1.xml" /></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jpeg" /><Relationship Id="rId2" Type="http://schemas.openxmlformats.org/officeDocument/2006/relationships/slideMaster" Target="../slideMasters/slideMaster1.xml" /><Relationship Id="rId1" Type="http://schemas.openxmlformats.org/officeDocument/2006/relationships/themeOverride" Target="../theme/themeOverride2.xml" /></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tIns="0" rIns="18288">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lang="en-US"/>
              <a:t>Click to edit Master title style</a:t>
            </a:r>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a:t>Click to edit Master subtitle style</a:t>
            </a:r>
          </a:p>
        </p:txBody>
      </p:sp>
      <p:sp>
        <p:nvSpPr>
          <p:cNvPr id="2" name="Date Placeholder 29">
            <a:extLst>
              <a:ext uri="{FF2B5EF4-FFF2-40B4-BE49-F238E27FC236}">
                <a16:creationId xmlns:a16="http://schemas.microsoft.com/office/drawing/2014/main" id="{100B10E2-DA78-1355-965B-7EFEDCC0C83E}"/>
              </a:ext>
            </a:extLst>
          </p:cNvPr>
          <p:cNvSpPr>
            <a:spLocks noGrp="1"/>
          </p:cNvSpPr>
          <p:nvPr>
            <p:ph type="dt" sz="half" idx="10"/>
          </p:nvPr>
        </p:nvSpPr>
        <p:spPr/>
        <p:txBody>
          <a:bodyPr/>
          <a:lstStyle>
            <a:lvl1pPr>
              <a:defRPr/>
            </a:lvl1pPr>
          </a:lstStyle>
          <a:p>
            <a:pPr>
              <a:defRPr/>
            </a:pPr>
            <a:endParaRPr lang="en-US"/>
          </a:p>
        </p:txBody>
      </p:sp>
      <p:sp>
        <p:nvSpPr>
          <p:cNvPr id="3" name="Footer Placeholder 18">
            <a:extLst>
              <a:ext uri="{FF2B5EF4-FFF2-40B4-BE49-F238E27FC236}">
                <a16:creationId xmlns:a16="http://schemas.microsoft.com/office/drawing/2014/main" id="{B36062CC-AC1D-2A42-12EA-2F74C50B7AE6}"/>
              </a:ext>
            </a:extLst>
          </p:cNvPr>
          <p:cNvSpPr>
            <a:spLocks noGrp="1"/>
          </p:cNvSpPr>
          <p:nvPr>
            <p:ph type="ftr" sz="quarter" idx="11"/>
          </p:nvPr>
        </p:nvSpPr>
        <p:spPr/>
        <p:txBody>
          <a:bodyPr/>
          <a:lstStyle>
            <a:lvl1pPr>
              <a:defRPr/>
            </a:lvl1pPr>
          </a:lstStyle>
          <a:p>
            <a:pPr>
              <a:defRPr/>
            </a:pPr>
            <a:r>
              <a:rPr lang="en-US"/>
              <a:t>Dr.Maher Ahmed</a:t>
            </a:r>
          </a:p>
        </p:txBody>
      </p:sp>
      <p:sp>
        <p:nvSpPr>
          <p:cNvPr id="4" name="Slide Number Placeholder 26">
            <a:extLst>
              <a:ext uri="{FF2B5EF4-FFF2-40B4-BE49-F238E27FC236}">
                <a16:creationId xmlns:a16="http://schemas.microsoft.com/office/drawing/2014/main" id="{EB92DED4-F91F-07D2-DE98-4C024689B9C1}"/>
              </a:ext>
            </a:extLst>
          </p:cNvPr>
          <p:cNvSpPr>
            <a:spLocks noGrp="1"/>
          </p:cNvSpPr>
          <p:nvPr>
            <p:ph type="sldNum" sz="quarter" idx="12"/>
          </p:nvPr>
        </p:nvSpPr>
        <p:spPr/>
        <p:txBody>
          <a:bodyPr/>
          <a:lstStyle>
            <a:lvl1pPr>
              <a:defRPr>
                <a:solidFill>
                  <a:srgbClr val="D1EAEE"/>
                </a:solidFill>
              </a:defRPr>
            </a:lvl1pPr>
          </a:lstStyle>
          <a:p>
            <a:fld id="{80DF03A9-E338-49F1-8072-76F5D4A6E5FB}" type="slidenum">
              <a:rPr lang="ar-SA" altLang="ar-IQ"/>
              <a:pPr/>
              <a:t>‹#›</a:t>
            </a:fld>
            <a:endParaRPr lang="en-US" altLang="ar-IQ"/>
          </a:p>
        </p:txBody>
      </p:sp>
    </p:spTree>
    <p:extLst>
      <p:ext uri="{BB962C8B-B14F-4D97-AF65-F5344CB8AC3E}">
        <p14:creationId xmlns:p14="http://schemas.microsoft.com/office/powerpoint/2010/main" val="3223159392"/>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9">
            <a:extLst>
              <a:ext uri="{FF2B5EF4-FFF2-40B4-BE49-F238E27FC236}">
                <a16:creationId xmlns:a16="http://schemas.microsoft.com/office/drawing/2014/main" id="{61D52E2C-B5F2-3596-DC7D-BA83CA0EBF6A}"/>
              </a:ext>
            </a:extLst>
          </p:cNvPr>
          <p:cNvSpPr>
            <a:spLocks noGrp="1"/>
          </p:cNvSpPr>
          <p:nvPr>
            <p:ph type="dt" sz="half" idx="10"/>
          </p:nvPr>
        </p:nvSpPr>
        <p:spPr/>
        <p:txBody>
          <a:bodyPr/>
          <a:lstStyle>
            <a:lvl1pPr>
              <a:defRPr/>
            </a:lvl1pPr>
          </a:lstStyle>
          <a:p>
            <a:pPr>
              <a:defRPr/>
            </a:pPr>
            <a:endParaRPr lang="en-US"/>
          </a:p>
        </p:txBody>
      </p:sp>
      <p:sp>
        <p:nvSpPr>
          <p:cNvPr id="5" name="Footer Placeholder 21">
            <a:extLst>
              <a:ext uri="{FF2B5EF4-FFF2-40B4-BE49-F238E27FC236}">
                <a16:creationId xmlns:a16="http://schemas.microsoft.com/office/drawing/2014/main" id="{795AD29D-B145-9BA1-29A9-6235269F3DD3}"/>
              </a:ext>
            </a:extLst>
          </p:cNvPr>
          <p:cNvSpPr>
            <a:spLocks noGrp="1"/>
          </p:cNvSpPr>
          <p:nvPr>
            <p:ph type="ftr" sz="quarter" idx="11"/>
          </p:nvPr>
        </p:nvSpPr>
        <p:spPr/>
        <p:txBody>
          <a:bodyPr/>
          <a:lstStyle>
            <a:lvl1pPr>
              <a:defRPr/>
            </a:lvl1pPr>
          </a:lstStyle>
          <a:p>
            <a:pPr>
              <a:defRPr/>
            </a:pPr>
            <a:r>
              <a:rPr lang="en-US"/>
              <a:t>Dr.Maher Ahmed</a:t>
            </a:r>
          </a:p>
        </p:txBody>
      </p:sp>
      <p:sp>
        <p:nvSpPr>
          <p:cNvPr id="6" name="Slide Number Placeholder 17">
            <a:extLst>
              <a:ext uri="{FF2B5EF4-FFF2-40B4-BE49-F238E27FC236}">
                <a16:creationId xmlns:a16="http://schemas.microsoft.com/office/drawing/2014/main" id="{CFBE81D1-102C-2946-33B9-DAA42EF8CC4E}"/>
              </a:ext>
            </a:extLst>
          </p:cNvPr>
          <p:cNvSpPr>
            <a:spLocks noGrp="1"/>
          </p:cNvSpPr>
          <p:nvPr>
            <p:ph type="sldNum" sz="quarter" idx="12"/>
          </p:nvPr>
        </p:nvSpPr>
        <p:spPr/>
        <p:txBody>
          <a:bodyPr/>
          <a:lstStyle>
            <a:lvl1pPr>
              <a:defRPr/>
            </a:lvl1pPr>
          </a:lstStyle>
          <a:p>
            <a:fld id="{809260F7-C460-47BC-B194-62DE9693B870}" type="slidenum">
              <a:rPr lang="ar-SA" altLang="ar-IQ"/>
              <a:pPr/>
              <a:t>‹#›</a:t>
            </a:fld>
            <a:endParaRPr lang="en-US" altLang="ar-IQ"/>
          </a:p>
        </p:txBody>
      </p:sp>
    </p:spTree>
    <p:extLst>
      <p:ext uri="{BB962C8B-B14F-4D97-AF65-F5344CB8AC3E}">
        <p14:creationId xmlns:p14="http://schemas.microsoft.com/office/powerpoint/2010/main" val="193032633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914401"/>
            <a:ext cx="6019800" cy="521176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9">
            <a:extLst>
              <a:ext uri="{FF2B5EF4-FFF2-40B4-BE49-F238E27FC236}">
                <a16:creationId xmlns:a16="http://schemas.microsoft.com/office/drawing/2014/main" id="{ED5AEF9E-D4BA-65C0-1961-C92E6A1047A6}"/>
              </a:ext>
            </a:extLst>
          </p:cNvPr>
          <p:cNvSpPr>
            <a:spLocks noGrp="1"/>
          </p:cNvSpPr>
          <p:nvPr>
            <p:ph type="dt" sz="half" idx="10"/>
          </p:nvPr>
        </p:nvSpPr>
        <p:spPr/>
        <p:txBody>
          <a:bodyPr/>
          <a:lstStyle>
            <a:lvl1pPr>
              <a:defRPr/>
            </a:lvl1pPr>
          </a:lstStyle>
          <a:p>
            <a:pPr>
              <a:defRPr/>
            </a:pPr>
            <a:endParaRPr lang="en-US"/>
          </a:p>
        </p:txBody>
      </p:sp>
      <p:sp>
        <p:nvSpPr>
          <p:cNvPr id="5" name="Footer Placeholder 21">
            <a:extLst>
              <a:ext uri="{FF2B5EF4-FFF2-40B4-BE49-F238E27FC236}">
                <a16:creationId xmlns:a16="http://schemas.microsoft.com/office/drawing/2014/main" id="{92992EF9-C2AB-DB7D-C658-3120B4492749}"/>
              </a:ext>
            </a:extLst>
          </p:cNvPr>
          <p:cNvSpPr>
            <a:spLocks noGrp="1"/>
          </p:cNvSpPr>
          <p:nvPr>
            <p:ph type="ftr" sz="quarter" idx="11"/>
          </p:nvPr>
        </p:nvSpPr>
        <p:spPr/>
        <p:txBody>
          <a:bodyPr/>
          <a:lstStyle>
            <a:lvl1pPr>
              <a:defRPr/>
            </a:lvl1pPr>
          </a:lstStyle>
          <a:p>
            <a:pPr>
              <a:defRPr/>
            </a:pPr>
            <a:r>
              <a:rPr lang="en-US"/>
              <a:t>Dr.Maher Ahmed</a:t>
            </a:r>
          </a:p>
        </p:txBody>
      </p:sp>
      <p:sp>
        <p:nvSpPr>
          <p:cNvPr id="6" name="Slide Number Placeholder 17">
            <a:extLst>
              <a:ext uri="{FF2B5EF4-FFF2-40B4-BE49-F238E27FC236}">
                <a16:creationId xmlns:a16="http://schemas.microsoft.com/office/drawing/2014/main" id="{0B3392D7-CD35-7719-D06C-3F46198699AB}"/>
              </a:ext>
            </a:extLst>
          </p:cNvPr>
          <p:cNvSpPr>
            <a:spLocks noGrp="1"/>
          </p:cNvSpPr>
          <p:nvPr>
            <p:ph type="sldNum" sz="quarter" idx="12"/>
          </p:nvPr>
        </p:nvSpPr>
        <p:spPr/>
        <p:txBody>
          <a:bodyPr/>
          <a:lstStyle>
            <a:lvl1pPr>
              <a:defRPr/>
            </a:lvl1pPr>
          </a:lstStyle>
          <a:p>
            <a:fld id="{458CDE67-7D1C-4D36-91BC-8DB14DCD9BE3}" type="slidenum">
              <a:rPr lang="ar-SA" altLang="ar-IQ"/>
              <a:pPr/>
              <a:t>‹#›</a:t>
            </a:fld>
            <a:endParaRPr lang="en-US" altLang="ar-IQ"/>
          </a:p>
        </p:txBody>
      </p:sp>
    </p:spTree>
    <p:extLst>
      <p:ext uri="{BB962C8B-B14F-4D97-AF65-F5344CB8AC3E}">
        <p14:creationId xmlns:p14="http://schemas.microsoft.com/office/powerpoint/2010/main" val="83250685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9">
            <a:extLst>
              <a:ext uri="{FF2B5EF4-FFF2-40B4-BE49-F238E27FC236}">
                <a16:creationId xmlns:a16="http://schemas.microsoft.com/office/drawing/2014/main" id="{19BBB947-1784-6670-C3C0-8B0E35CAB663}"/>
              </a:ext>
            </a:extLst>
          </p:cNvPr>
          <p:cNvSpPr>
            <a:spLocks noGrp="1"/>
          </p:cNvSpPr>
          <p:nvPr>
            <p:ph type="dt" sz="half" idx="10"/>
          </p:nvPr>
        </p:nvSpPr>
        <p:spPr/>
        <p:txBody>
          <a:bodyPr/>
          <a:lstStyle>
            <a:lvl1pPr>
              <a:defRPr/>
            </a:lvl1pPr>
          </a:lstStyle>
          <a:p>
            <a:pPr>
              <a:defRPr/>
            </a:pPr>
            <a:endParaRPr lang="en-US"/>
          </a:p>
        </p:txBody>
      </p:sp>
      <p:sp>
        <p:nvSpPr>
          <p:cNvPr id="5" name="Footer Placeholder 21">
            <a:extLst>
              <a:ext uri="{FF2B5EF4-FFF2-40B4-BE49-F238E27FC236}">
                <a16:creationId xmlns:a16="http://schemas.microsoft.com/office/drawing/2014/main" id="{1526A2D2-FEE5-1526-378C-CA314CFE0F59}"/>
              </a:ext>
            </a:extLst>
          </p:cNvPr>
          <p:cNvSpPr>
            <a:spLocks noGrp="1"/>
          </p:cNvSpPr>
          <p:nvPr>
            <p:ph type="ftr" sz="quarter" idx="11"/>
          </p:nvPr>
        </p:nvSpPr>
        <p:spPr/>
        <p:txBody>
          <a:bodyPr/>
          <a:lstStyle>
            <a:lvl1pPr>
              <a:defRPr/>
            </a:lvl1pPr>
          </a:lstStyle>
          <a:p>
            <a:pPr>
              <a:defRPr/>
            </a:pPr>
            <a:r>
              <a:rPr lang="en-US"/>
              <a:t>Dr.Maher Ahmed</a:t>
            </a:r>
          </a:p>
        </p:txBody>
      </p:sp>
      <p:sp>
        <p:nvSpPr>
          <p:cNvPr id="6" name="Slide Number Placeholder 17">
            <a:extLst>
              <a:ext uri="{FF2B5EF4-FFF2-40B4-BE49-F238E27FC236}">
                <a16:creationId xmlns:a16="http://schemas.microsoft.com/office/drawing/2014/main" id="{4F65D9D6-754D-40D3-6DCB-D3F35D6D6544}"/>
              </a:ext>
            </a:extLst>
          </p:cNvPr>
          <p:cNvSpPr>
            <a:spLocks noGrp="1"/>
          </p:cNvSpPr>
          <p:nvPr>
            <p:ph type="sldNum" sz="quarter" idx="12"/>
          </p:nvPr>
        </p:nvSpPr>
        <p:spPr/>
        <p:txBody>
          <a:bodyPr/>
          <a:lstStyle>
            <a:lvl1pPr>
              <a:defRPr/>
            </a:lvl1pPr>
          </a:lstStyle>
          <a:p>
            <a:fld id="{7597A1CC-D5AF-424E-B74F-463A404E6F82}" type="slidenum">
              <a:rPr lang="ar-SA" altLang="ar-IQ"/>
              <a:pPr/>
              <a:t>‹#›</a:t>
            </a:fld>
            <a:endParaRPr lang="en-US" altLang="ar-IQ"/>
          </a:p>
        </p:txBody>
      </p:sp>
    </p:spTree>
    <p:extLst>
      <p:ext uri="{BB962C8B-B14F-4D97-AF65-F5344CB8AC3E}">
        <p14:creationId xmlns:p14="http://schemas.microsoft.com/office/powerpoint/2010/main" val="162797313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tIns="0">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lang="en-US"/>
              <a:t>Click to edit Master title style</a:t>
            </a:r>
          </a:p>
        </p:txBody>
      </p:sp>
      <p:sp>
        <p:nvSpPr>
          <p:cNvPr id="3" name="Text Placeholder 2"/>
          <p:cNvSpPr>
            <a:spLocks noGrp="1"/>
          </p:cNvSpPr>
          <p:nvPr>
            <p:ph type="body" idx="1"/>
          </p:nvPr>
        </p:nvSpPr>
        <p:spPr>
          <a:xfrm>
            <a:off x="530352" y="2704664"/>
            <a:ext cx="7772400" cy="1509712"/>
          </a:xfrm>
        </p:spPr>
        <p:txBody>
          <a:bodyPr lIns="45720" rIns="45720"/>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a:t>Click to edit Master text styles</a:t>
            </a:r>
          </a:p>
        </p:txBody>
      </p:sp>
      <p:sp>
        <p:nvSpPr>
          <p:cNvPr id="4" name="Date Placeholder 3">
            <a:extLst>
              <a:ext uri="{FF2B5EF4-FFF2-40B4-BE49-F238E27FC236}">
                <a16:creationId xmlns:a16="http://schemas.microsoft.com/office/drawing/2014/main" id="{70525AD1-A27D-AE48-1BAD-6CCEA7209E9D}"/>
              </a:ext>
            </a:extLst>
          </p:cNvPr>
          <p:cNvSpPr>
            <a:spLocks noGrp="1"/>
          </p:cNvSpPr>
          <p:nvPr>
            <p:ph type="dt" sz="half" idx="10"/>
          </p:nvPr>
        </p:nvSpPr>
        <p:spPr/>
        <p:txBody>
          <a:bodyPr/>
          <a:lstStyle>
            <a:lvl1pPr>
              <a:defRPr/>
            </a:lvl1pPr>
          </a:lstStyle>
          <a:p>
            <a:pPr>
              <a:defRPr/>
            </a:pPr>
            <a:endParaRPr lang="en-US"/>
          </a:p>
        </p:txBody>
      </p:sp>
      <p:sp>
        <p:nvSpPr>
          <p:cNvPr id="5" name="Footer Placeholder 4">
            <a:extLst>
              <a:ext uri="{FF2B5EF4-FFF2-40B4-BE49-F238E27FC236}">
                <a16:creationId xmlns:a16="http://schemas.microsoft.com/office/drawing/2014/main" id="{6A99921B-497F-24E0-67AB-94AD3DE62278}"/>
              </a:ext>
            </a:extLst>
          </p:cNvPr>
          <p:cNvSpPr>
            <a:spLocks noGrp="1"/>
          </p:cNvSpPr>
          <p:nvPr>
            <p:ph type="ftr" sz="quarter" idx="11"/>
          </p:nvPr>
        </p:nvSpPr>
        <p:spPr/>
        <p:txBody>
          <a:bodyPr/>
          <a:lstStyle>
            <a:lvl1pPr>
              <a:defRPr/>
            </a:lvl1pPr>
          </a:lstStyle>
          <a:p>
            <a:pPr>
              <a:defRPr/>
            </a:pPr>
            <a:r>
              <a:rPr lang="en-US"/>
              <a:t>Dr.Maher Ahmed</a:t>
            </a:r>
          </a:p>
        </p:txBody>
      </p:sp>
      <p:sp>
        <p:nvSpPr>
          <p:cNvPr id="6" name="Slide Number Placeholder 5">
            <a:extLst>
              <a:ext uri="{FF2B5EF4-FFF2-40B4-BE49-F238E27FC236}">
                <a16:creationId xmlns:a16="http://schemas.microsoft.com/office/drawing/2014/main" id="{8179800B-EDF5-3923-E189-4A4064D4BDF7}"/>
              </a:ext>
            </a:extLst>
          </p:cNvPr>
          <p:cNvSpPr>
            <a:spLocks noGrp="1"/>
          </p:cNvSpPr>
          <p:nvPr>
            <p:ph type="sldNum" sz="quarter" idx="12"/>
          </p:nvPr>
        </p:nvSpPr>
        <p:spPr/>
        <p:txBody>
          <a:bodyPr/>
          <a:lstStyle>
            <a:lvl1pPr>
              <a:defRPr>
                <a:solidFill>
                  <a:srgbClr val="D1EAEE"/>
                </a:solidFill>
              </a:defRPr>
            </a:lvl1pPr>
          </a:lstStyle>
          <a:p>
            <a:fld id="{ED75AF23-7A97-43B4-B1F3-B861CCCAE657}" type="slidenum">
              <a:rPr lang="ar-SA" altLang="ar-IQ"/>
              <a:pPr/>
              <a:t>‹#›</a:t>
            </a:fld>
            <a:endParaRPr lang="en-US" altLang="ar-IQ"/>
          </a:p>
        </p:txBody>
      </p:sp>
    </p:spTree>
    <p:extLst>
      <p:ext uri="{BB962C8B-B14F-4D97-AF65-F5344CB8AC3E}">
        <p14:creationId xmlns:p14="http://schemas.microsoft.com/office/powerpoint/2010/main" val="3262536508"/>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lang="en-US"/>
              <a:t>Click to edit Master title style</a:t>
            </a:r>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9">
            <a:extLst>
              <a:ext uri="{FF2B5EF4-FFF2-40B4-BE49-F238E27FC236}">
                <a16:creationId xmlns:a16="http://schemas.microsoft.com/office/drawing/2014/main" id="{8254CC37-5F7B-D964-9DAB-5CBBD2BA00B9}"/>
              </a:ext>
            </a:extLst>
          </p:cNvPr>
          <p:cNvSpPr>
            <a:spLocks noGrp="1"/>
          </p:cNvSpPr>
          <p:nvPr>
            <p:ph type="dt" sz="half" idx="10"/>
          </p:nvPr>
        </p:nvSpPr>
        <p:spPr/>
        <p:txBody>
          <a:bodyPr/>
          <a:lstStyle>
            <a:lvl1pPr>
              <a:defRPr/>
            </a:lvl1pPr>
          </a:lstStyle>
          <a:p>
            <a:pPr>
              <a:defRPr/>
            </a:pPr>
            <a:endParaRPr lang="en-US"/>
          </a:p>
        </p:txBody>
      </p:sp>
      <p:sp>
        <p:nvSpPr>
          <p:cNvPr id="6" name="Footer Placeholder 21">
            <a:extLst>
              <a:ext uri="{FF2B5EF4-FFF2-40B4-BE49-F238E27FC236}">
                <a16:creationId xmlns:a16="http://schemas.microsoft.com/office/drawing/2014/main" id="{FEDCECBD-44F7-AE46-1596-809B0821B7E7}"/>
              </a:ext>
            </a:extLst>
          </p:cNvPr>
          <p:cNvSpPr>
            <a:spLocks noGrp="1"/>
          </p:cNvSpPr>
          <p:nvPr>
            <p:ph type="ftr" sz="quarter" idx="11"/>
          </p:nvPr>
        </p:nvSpPr>
        <p:spPr/>
        <p:txBody>
          <a:bodyPr/>
          <a:lstStyle>
            <a:lvl1pPr>
              <a:defRPr/>
            </a:lvl1pPr>
          </a:lstStyle>
          <a:p>
            <a:pPr>
              <a:defRPr/>
            </a:pPr>
            <a:r>
              <a:rPr lang="en-US"/>
              <a:t>Dr.Maher Ahmed</a:t>
            </a:r>
          </a:p>
        </p:txBody>
      </p:sp>
      <p:sp>
        <p:nvSpPr>
          <p:cNvPr id="7" name="Slide Number Placeholder 17">
            <a:extLst>
              <a:ext uri="{FF2B5EF4-FFF2-40B4-BE49-F238E27FC236}">
                <a16:creationId xmlns:a16="http://schemas.microsoft.com/office/drawing/2014/main" id="{42B51403-63B9-2C6A-F552-038CFD49C1C4}"/>
              </a:ext>
            </a:extLst>
          </p:cNvPr>
          <p:cNvSpPr>
            <a:spLocks noGrp="1"/>
          </p:cNvSpPr>
          <p:nvPr>
            <p:ph type="sldNum" sz="quarter" idx="12"/>
          </p:nvPr>
        </p:nvSpPr>
        <p:spPr/>
        <p:txBody>
          <a:bodyPr/>
          <a:lstStyle>
            <a:lvl1pPr>
              <a:defRPr/>
            </a:lvl1pPr>
          </a:lstStyle>
          <a:p>
            <a:fld id="{C0D58179-4D1A-476F-A353-9D3392F17409}" type="slidenum">
              <a:rPr lang="ar-SA" altLang="ar-IQ"/>
              <a:pPr/>
              <a:t>‹#›</a:t>
            </a:fld>
            <a:endParaRPr lang="en-US" altLang="ar-IQ"/>
          </a:p>
        </p:txBody>
      </p:sp>
    </p:spTree>
    <p:extLst>
      <p:ext uri="{BB962C8B-B14F-4D97-AF65-F5344CB8AC3E}">
        <p14:creationId xmlns:p14="http://schemas.microsoft.com/office/powerpoint/2010/main" val="415635909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a:r>
              <a:rPr lang="en-US"/>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a:r>
              <a:rPr lang="en-US"/>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9">
            <a:extLst>
              <a:ext uri="{FF2B5EF4-FFF2-40B4-BE49-F238E27FC236}">
                <a16:creationId xmlns:a16="http://schemas.microsoft.com/office/drawing/2014/main" id="{1654B94A-2316-942F-F12A-43941FE69D6D}"/>
              </a:ext>
            </a:extLst>
          </p:cNvPr>
          <p:cNvSpPr>
            <a:spLocks noGrp="1"/>
          </p:cNvSpPr>
          <p:nvPr>
            <p:ph type="dt" sz="half" idx="10"/>
          </p:nvPr>
        </p:nvSpPr>
        <p:spPr/>
        <p:txBody>
          <a:bodyPr/>
          <a:lstStyle>
            <a:lvl1pPr>
              <a:defRPr/>
            </a:lvl1pPr>
          </a:lstStyle>
          <a:p>
            <a:pPr>
              <a:defRPr/>
            </a:pPr>
            <a:endParaRPr lang="en-US"/>
          </a:p>
        </p:txBody>
      </p:sp>
      <p:sp>
        <p:nvSpPr>
          <p:cNvPr id="8" name="Footer Placeholder 21">
            <a:extLst>
              <a:ext uri="{FF2B5EF4-FFF2-40B4-BE49-F238E27FC236}">
                <a16:creationId xmlns:a16="http://schemas.microsoft.com/office/drawing/2014/main" id="{78353938-5575-6671-0E8A-A5A085C6D212}"/>
              </a:ext>
            </a:extLst>
          </p:cNvPr>
          <p:cNvSpPr>
            <a:spLocks noGrp="1"/>
          </p:cNvSpPr>
          <p:nvPr>
            <p:ph type="ftr" sz="quarter" idx="11"/>
          </p:nvPr>
        </p:nvSpPr>
        <p:spPr/>
        <p:txBody>
          <a:bodyPr/>
          <a:lstStyle>
            <a:lvl1pPr>
              <a:defRPr/>
            </a:lvl1pPr>
          </a:lstStyle>
          <a:p>
            <a:pPr>
              <a:defRPr/>
            </a:pPr>
            <a:r>
              <a:rPr lang="en-US"/>
              <a:t>Dr.Maher Ahmed</a:t>
            </a:r>
          </a:p>
        </p:txBody>
      </p:sp>
      <p:sp>
        <p:nvSpPr>
          <p:cNvPr id="9" name="Slide Number Placeholder 17">
            <a:extLst>
              <a:ext uri="{FF2B5EF4-FFF2-40B4-BE49-F238E27FC236}">
                <a16:creationId xmlns:a16="http://schemas.microsoft.com/office/drawing/2014/main" id="{FAB0FF0D-5878-76D3-A5E9-276FDA85494A}"/>
              </a:ext>
            </a:extLst>
          </p:cNvPr>
          <p:cNvSpPr>
            <a:spLocks noGrp="1"/>
          </p:cNvSpPr>
          <p:nvPr>
            <p:ph type="sldNum" sz="quarter" idx="12"/>
          </p:nvPr>
        </p:nvSpPr>
        <p:spPr/>
        <p:txBody>
          <a:bodyPr/>
          <a:lstStyle>
            <a:lvl1pPr>
              <a:defRPr/>
            </a:lvl1pPr>
          </a:lstStyle>
          <a:p>
            <a:fld id="{530BAD65-FC70-4A36-A547-7275C516392A}" type="slidenum">
              <a:rPr lang="ar-SA" altLang="ar-IQ"/>
              <a:pPr/>
              <a:t>‹#›</a:t>
            </a:fld>
            <a:endParaRPr lang="en-US" altLang="ar-IQ"/>
          </a:p>
        </p:txBody>
      </p:sp>
    </p:spTree>
    <p:extLst>
      <p:ext uri="{BB962C8B-B14F-4D97-AF65-F5344CB8AC3E}">
        <p14:creationId xmlns:p14="http://schemas.microsoft.com/office/powerpoint/2010/main" val="190076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lang="en-US"/>
              <a:t>Click to edit Master title style</a:t>
            </a:r>
          </a:p>
        </p:txBody>
      </p:sp>
      <p:sp>
        <p:nvSpPr>
          <p:cNvPr id="3" name="Date Placeholder 9">
            <a:extLst>
              <a:ext uri="{FF2B5EF4-FFF2-40B4-BE49-F238E27FC236}">
                <a16:creationId xmlns:a16="http://schemas.microsoft.com/office/drawing/2014/main" id="{86D0FEE8-57B4-18AE-9673-B4B94ACE1507}"/>
              </a:ext>
            </a:extLst>
          </p:cNvPr>
          <p:cNvSpPr>
            <a:spLocks noGrp="1"/>
          </p:cNvSpPr>
          <p:nvPr>
            <p:ph type="dt" sz="half" idx="10"/>
          </p:nvPr>
        </p:nvSpPr>
        <p:spPr/>
        <p:txBody>
          <a:bodyPr/>
          <a:lstStyle>
            <a:lvl1pPr>
              <a:defRPr/>
            </a:lvl1pPr>
          </a:lstStyle>
          <a:p>
            <a:pPr>
              <a:defRPr/>
            </a:pPr>
            <a:endParaRPr lang="en-US"/>
          </a:p>
        </p:txBody>
      </p:sp>
      <p:sp>
        <p:nvSpPr>
          <p:cNvPr id="4" name="Footer Placeholder 21">
            <a:extLst>
              <a:ext uri="{FF2B5EF4-FFF2-40B4-BE49-F238E27FC236}">
                <a16:creationId xmlns:a16="http://schemas.microsoft.com/office/drawing/2014/main" id="{361C44A9-3473-1AF7-78BE-195AA25D95CF}"/>
              </a:ext>
            </a:extLst>
          </p:cNvPr>
          <p:cNvSpPr>
            <a:spLocks noGrp="1"/>
          </p:cNvSpPr>
          <p:nvPr>
            <p:ph type="ftr" sz="quarter" idx="11"/>
          </p:nvPr>
        </p:nvSpPr>
        <p:spPr/>
        <p:txBody>
          <a:bodyPr/>
          <a:lstStyle>
            <a:lvl1pPr>
              <a:defRPr/>
            </a:lvl1pPr>
          </a:lstStyle>
          <a:p>
            <a:pPr>
              <a:defRPr/>
            </a:pPr>
            <a:r>
              <a:rPr lang="en-US"/>
              <a:t>Dr.Maher Ahmed</a:t>
            </a:r>
          </a:p>
        </p:txBody>
      </p:sp>
      <p:sp>
        <p:nvSpPr>
          <p:cNvPr id="5" name="Slide Number Placeholder 17">
            <a:extLst>
              <a:ext uri="{FF2B5EF4-FFF2-40B4-BE49-F238E27FC236}">
                <a16:creationId xmlns:a16="http://schemas.microsoft.com/office/drawing/2014/main" id="{4BF0B533-8812-9094-98C8-B0B6AADB983D}"/>
              </a:ext>
            </a:extLst>
          </p:cNvPr>
          <p:cNvSpPr>
            <a:spLocks noGrp="1"/>
          </p:cNvSpPr>
          <p:nvPr>
            <p:ph type="sldNum" sz="quarter" idx="12"/>
          </p:nvPr>
        </p:nvSpPr>
        <p:spPr/>
        <p:txBody>
          <a:bodyPr/>
          <a:lstStyle>
            <a:lvl1pPr>
              <a:defRPr/>
            </a:lvl1pPr>
          </a:lstStyle>
          <a:p>
            <a:fld id="{9C1FE095-8F07-4669-8BE1-86057AB7F931}" type="slidenum">
              <a:rPr lang="ar-SA" altLang="ar-IQ"/>
              <a:pPr/>
              <a:t>‹#›</a:t>
            </a:fld>
            <a:endParaRPr lang="en-US" altLang="ar-IQ"/>
          </a:p>
        </p:txBody>
      </p:sp>
    </p:spTree>
    <p:extLst>
      <p:ext uri="{BB962C8B-B14F-4D97-AF65-F5344CB8AC3E}">
        <p14:creationId xmlns:p14="http://schemas.microsoft.com/office/powerpoint/2010/main" val="7974234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9">
            <a:extLst>
              <a:ext uri="{FF2B5EF4-FFF2-40B4-BE49-F238E27FC236}">
                <a16:creationId xmlns:a16="http://schemas.microsoft.com/office/drawing/2014/main" id="{E1FBEC23-21DE-4349-51F8-0A6BB5F4DDBB}"/>
              </a:ext>
            </a:extLst>
          </p:cNvPr>
          <p:cNvSpPr>
            <a:spLocks noGrp="1"/>
          </p:cNvSpPr>
          <p:nvPr>
            <p:ph type="dt" sz="half" idx="10"/>
          </p:nvPr>
        </p:nvSpPr>
        <p:spPr/>
        <p:txBody>
          <a:bodyPr/>
          <a:lstStyle>
            <a:lvl1pPr>
              <a:defRPr/>
            </a:lvl1pPr>
          </a:lstStyle>
          <a:p>
            <a:pPr>
              <a:defRPr/>
            </a:pPr>
            <a:endParaRPr lang="en-US"/>
          </a:p>
        </p:txBody>
      </p:sp>
      <p:sp>
        <p:nvSpPr>
          <p:cNvPr id="3" name="Footer Placeholder 21">
            <a:extLst>
              <a:ext uri="{FF2B5EF4-FFF2-40B4-BE49-F238E27FC236}">
                <a16:creationId xmlns:a16="http://schemas.microsoft.com/office/drawing/2014/main" id="{17F3D534-DAB5-51CB-4730-FBBDC432FC5F}"/>
              </a:ext>
            </a:extLst>
          </p:cNvPr>
          <p:cNvSpPr>
            <a:spLocks noGrp="1"/>
          </p:cNvSpPr>
          <p:nvPr>
            <p:ph type="ftr" sz="quarter" idx="11"/>
          </p:nvPr>
        </p:nvSpPr>
        <p:spPr/>
        <p:txBody>
          <a:bodyPr/>
          <a:lstStyle>
            <a:lvl1pPr>
              <a:defRPr/>
            </a:lvl1pPr>
          </a:lstStyle>
          <a:p>
            <a:pPr>
              <a:defRPr/>
            </a:pPr>
            <a:r>
              <a:rPr lang="en-US"/>
              <a:t>Dr.Maher Ahmed</a:t>
            </a:r>
          </a:p>
        </p:txBody>
      </p:sp>
      <p:sp>
        <p:nvSpPr>
          <p:cNvPr id="4" name="Slide Number Placeholder 17">
            <a:extLst>
              <a:ext uri="{FF2B5EF4-FFF2-40B4-BE49-F238E27FC236}">
                <a16:creationId xmlns:a16="http://schemas.microsoft.com/office/drawing/2014/main" id="{124CCC3F-57E3-EFB9-2E9A-08196C1B6622}"/>
              </a:ext>
            </a:extLst>
          </p:cNvPr>
          <p:cNvSpPr>
            <a:spLocks noGrp="1"/>
          </p:cNvSpPr>
          <p:nvPr>
            <p:ph type="sldNum" sz="quarter" idx="12"/>
          </p:nvPr>
        </p:nvSpPr>
        <p:spPr/>
        <p:txBody>
          <a:bodyPr/>
          <a:lstStyle>
            <a:lvl1pPr>
              <a:defRPr/>
            </a:lvl1pPr>
          </a:lstStyle>
          <a:p>
            <a:fld id="{594DBE75-59CC-46DC-B1D6-374C7351E4CA}" type="slidenum">
              <a:rPr lang="ar-SA" altLang="ar-IQ"/>
              <a:pPr/>
              <a:t>‹#›</a:t>
            </a:fld>
            <a:endParaRPr lang="en-US" altLang="ar-IQ"/>
          </a:p>
        </p:txBody>
      </p:sp>
    </p:spTree>
    <p:extLst>
      <p:ext uri="{BB962C8B-B14F-4D97-AF65-F5344CB8AC3E}">
        <p14:creationId xmlns:p14="http://schemas.microsoft.com/office/powerpoint/2010/main" val="306622168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a:noAutofit/>
          </a:bodyPr>
          <a:lstStyle>
            <a:lvl1pPr algn="l" rtl="0">
              <a:spcBef>
                <a:spcPct val="0"/>
              </a:spcBef>
              <a:buNone/>
              <a:defRPr sz="2600" b="0">
                <a:ln>
                  <a:noFill/>
                </a:ln>
                <a:solidFill>
                  <a:schemeClr val="tx2"/>
                </a:solidFill>
                <a:effectLst/>
                <a:latin typeface="+mj-lt"/>
                <a:ea typeface="+mj-ea"/>
                <a:cs typeface="+mj-cs"/>
              </a:defRPr>
            </a:lvl1pPr>
          </a:lstStyle>
          <a:p>
            <a:r>
              <a:rPr lang="en-US"/>
              <a:t>Click to edit Master title style</a:t>
            </a:r>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a:r>
              <a:rPr lang="en-US"/>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9">
            <a:extLst>
              <a:ext uri="{FF2B5EF4-FFF2-40B4-BE49-F238E27FC236}">
                <a16:creationId xmlns:a16="http://schemas.microsoft.com/office/drawing/2014/main" id="{7AF0D06C-29F6-5CE5-0C84-4C544837B014}"/>
              </a:ext>
            </a:extLst>
          </p:cNvPr>
          <p:cNvSpPr>
            <a:spLocks noGrp="1"/>
          </p:cNvSpPr>
          <p:nvPr>
            <p:ph type="dt" sz="half" idx="10"/>
          </p:nvPr>
        </p:nvSpPr>
        <p:spPr/>
        <p:txBody>
          <a:bodyPr/>
          <a:lstStyle>
            <a:lvl1pPr>
              <a:defRPr/>
            </a:lvl1pPr>
          </a:lstStyle>
          <a:p>
            <a:pPr>
              <a:defRPr/>
            </a:pPr>
            <a:endParaRPr lang="en-US"/>
          </a:p>
        </p:txBody>
      </p:sp>
      <p:sp>
        <p:nvSpPr>
          <p:cNvPr id="6" name="Footer Placeholder 21">
            <a:extLst>
              <a:ext uri="{FF2B5EF4-FFF2-40B4-BE49-F238E27FC236}">
                <a16:creationId xmlns:a16="http://schemas.microsoft.com/office/drawing/2014/main" id="{88D0ECB8-0E7D-F673-90C7-5C179AB8C339}"/>
              </a:ext>
            </a:extLst>
          </p:cNvPr>
          <p:cNvSpPr>
            <a:spLocks noGrp="1"/>
          </p:cNvSpPr>
          <p:nvPr>
            <p:ph type="ftr" sz="quarter" idx="11"/>
          </p:nvPr>
        </p:nvSpPr>
        <p:spPr/>
        <p:txBody>
          <a:bodyPr/>
          <a:lstStyle>
            <a:lvl1pPr>
              <a:defRPr/>
            </a:lvl1pPr>
          </a:lstStyle>
          <a:p>
            <a:pPr>
              <a:defRPr/>
            </a:pPr>
            <a:r>
              <a:rPr lang="en-US"/>
              <a:t>Dr.Maher Ahmed</a:t>
            </a:r>
          </a:p>
        </p:txBody>
      </p:sp>
      <p:sp>
        <p:nvSpPr>
          <p:cNvPr id="7" name="Slide Number Placeholder 17">
            <a:extLst>
              <a:ext uri="{FF2B5EF4-FFF2-40B4-BE49-F238E27FC236}">
                <a16:creationId xmlns:a16="http://schemas.microsoft.com/office/drawing/2014/main" id="{C3A4F7D6-7873-1832-43D3-77BE29E6FEEA}"/>
              </a:ext>
            </a:extLst>
          </p:cNvPr>
          <p:cNvSpPr>
            <a:spLocks noGrp="1"/>
          </p:cNvSpPr>
          <p:nvPr>
            <p:ph type="sldNum" sz="quarter" idx="12"/>
          </p:nvPr>
        </p:nvSpPr>
        <p:spPr/>
        <p:txBody>
          <a:bodyPr/>
          <a:lstStyle>
            <a:lvl1pPr>
              <a:defRPr/>
            </a:lvl1pPr>
          </a:lstStyle>
          <a:p>
            <a:fld id="{E010FC8C-816C-42BE-9E45-D1AA66BA7AD5}" type="slidenum">
              <a:rPr lang="ar-SA" altLang="ar-IQ"/>
              <a:pPr/>
              <a:t>‹#›</a:t>
            </a:fld>
            <a:endParaRPr lang="en-US" altLang="ar-IQ"/>
          </a:p>
        </p:txBody>
      </p:sp>
    </p:spTree>
    <p:extLst>
      <p:ext uri="{BB962C8B-B14F-4D97-AF65-F5344CB8AC3E}">
        <p14:creationId xmlns:p14="http://schemas.microsoft.com/office/powerpoint/2010/main" val="38426325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5" name="Snip and Round Single Corner Rectangle 13">
            <a:extLst>
              <a:ext uri="{FF2B5EF4-FFF2-40B4-BE49-F238E27FC236}">
                <a16:creationId xmlns:a16="http://schemas.microsoft.com/office/drawing/2014/main" id="{E0E2ED69-49DB-CE8B-64DE-5F77BA6B52E6}"/>
              </a:ext>
            </a:extLst>
          </p:cNvPr>
          <p:cNvSpPr/>
          <p:nvPr/>
        </p:nvSpPr>
        <p:spPr>
          <a:xfrm rot="420000" flipV="1">
            <a:off x="3165475" y="1108075"/>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rtl="1" eaLnBrk="1" hangingPunct="1">
              <a:defRPr/>
            </a:pPr>
            <a:endParaRPr lang="en-US"/>
          </a:p>
        </p:txBody>
      </p:sp>
      <p:sp>
        <p:nvSpPr>
          <p:cNvPr id="6" name="Right Triangle 5">
            <a:extLst>
              <a:ext uri="{FF2B5EF4-FFF2-40B4-BE49-F238E27FC236}">
                <a16:creationId xmlns:a16="http://schemas.microsoft.com/office/drawing/2014/main" id="{FACC3D47-BE7F-0BF3-1EDD-538376B3E609}"/>
              </a:ext>
            </a:extLst>
          </p:cNvPr>
          <p:cNvSpPr/>
          <p:nvPr/>
        </p:nvSpPr>
        <p:spPr>
          <a:xfrm rot="420000" flipV="1">
            <a:off x="8004175" y="5359400"/>
            <a:ext cx="155575" cy="155575"/>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rtl="1" eaLnBrk="1" hangingPunct="1">
              <a:defRPr/>
            </a:pPr>
            <a:endParaRPr lang="en-US"/>
          </a:p>
        </p:txBody>
      </p:sp>
      <p:sp>
        <p:nvSpPr>
          <p:cNvPr id="7" name="Freeform 15">
            <a:extLst>
              <a:ext uri="{FF2B5EF4-FFF2-40B4-BE49-F238E27FC236}">
                <a16:creationId xmlns:a16="http://schemas.microsoft.com/office/drawing/2014/main" id="{6A3E4A5B-F606-BE45-8C52-24652A8B341C}"/>
              </a:ext>
            </a:extLst>
          </p:cNvPr>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a:lstStyle/>
          <a:p>
            <a:pPr eaLnBrk="1" hangingPunct="1">
              <a:defRPr/>
            </a:pPr>
            <a:endParaRPr lang="en-US">
              <a:latin typeface="+mn-lt"/>
              <a:cs typeface="+mn-cs"/>
            </a:endParaRPr>
          </a:p>
        </p:txBody>
      </p:sp>
      <p:sp>
        <p:nvSpPr>
          <p:cNvPr id="8" name="Freeform 16">
            <a:extLst>
              <a:ext uri="{FF2B5EF4-FFF2-40B4-BE49-F238E27FC236}">
                <a16:creationId xmlns:a16="http://schemas.microsoft.com/office/drawing/2014/main" id="{4A00D812-AF6E-A6D7-7C87-F83185753553}"/>
              </a:ext>
            </a:extLst>
          </p:cNvPr>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a:lstStyle/>
          <a:p>
            <a:pPr eaLnBrk="1" hangingPunct="1">
              <a:defRPr/>
            </a:pPr>
            <a:endParaRPr lang="en-US">
              <a:latin typeface="+mn-lt"/>
              <a:cs typeface="+mn-cs"/>
            </a:endParaRPr>
          </a:p>
        </p:txBody>
      </p:sp>
      <p:sp>
        <p:nvSpPr>
          <p:cNvPr id="2" name="Title 1"/>
          <p:cNvSpPr>
            <a:spLocks noGrp="1"/>
          </p:cNvSpPr>
          <p:nvPr>
            <p:ph type="title"/>
          </p:nvPr>
        </p:nvSpPr>
        <p:spPr>
          <a:xfrm>
            <a:off x="609600" y="1176996"/>
            <a:ext cx="2212848" cy="1582621"/>
          </a:xfrm>
        </p:spPr>
        <p:txBody>
          <a:bodyPr lIns="45720" rIns="45720" bIns="45720"/>
          <a:lstStyle>
            <a:lvl1pPr algn="l">
              <a:buNone/>
              <a:defRPr sz="2000" b="1">
                <a:solidFill>
                  <a:schemeClr val="tx2"/>
                </a:solidFill>
              </a:defRPr>
            </a:lvl1pPr>
          </a:lstStyle>
          <a:p>
            <a:r>
              <a:rPr lang="en-US"/>
              <a:t>Click to edit Master title style</a:t>
            </a:r>
          </a:p>
        </p:txBody>
      </p:sp>
      <p:sp>
        <p:nvSpPr>
          <p:cNvPr id="4" name="Text Placeholder 3"/>
          <p:cNvSpPr>
            <a:spLocks noGrp="1"/>
          </p:cNvSpPr>
          <p:nvPr>
            <p:ph type="body" sz="half" idx="2"/>
          </p:nvPr>
        </p:nvSpPr>
        <p:spPr>
          <a:xfrm>
            <a:off x="609600" y="2828785"/>
            <a:ext cx="2209800" cy="2179320"/>
          </a:xfrm>
        </p:spPr>
        <p:txBody>
          <a:bodyPr lIns="64008" rIns="45720"/>
          <a:lstStyle>
            <a:lvl1pPr marL="0" indent="0" algn="l">
              <a:spcBef>
                <a:spcPts val="250"/>
              </a:spcBef>
              <a:buFontTx/>
              <a:buNone/>
              <a:defRPr sz="1300"/>
            </a:lvl1pPr>
            <a:lvl2pPr>
              <a:defRPr sz="1200"/>
            </a:lvl2pPr>
            <a:lvl3pPr>
              <a:defRPr sz="1000"/>
            </a:lvl3pPr>
            <a:lvl4pPr>
              <a:defRPr sz="900"/>
            </a:lvl4pPr>
            <a:lvl5pPr>
              <a:defRPr sz="900"/>
            </a:lvl5pPr>
          </a:lstStyle>
          <a:p>
            <a:pPr lvl="0"/>
            <a:r>
              <a:rPr lang="en-US"/>
              <a:t>Click to edit Master text styles</a:t>
            </a:r>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normAutofit/>
          </a:bodyPr>
          <a:lstStyle>
            <a:lvl1pPr marL="0" indent="0">
              <a:buNone/>
              <a:defRPr sz="3200"/>
            </a:lvl1pPr>
          </a:lstStyle>
          <a:p>
            <a:pPr lvl="0"/>
            <a:r>
              <a:rPr lang="en-US" noProof="0"/>
              <a:t>Click icon to add picture</a:t>
            </a:r>
            <a:endParaRPr lang="en-US" noProof="0" dirty="0"/>
          </a:p>
        </p:txBody>
      </p:sp>
      <p:sp>
        <p:nvSpPr>
          <p:cNvPr id="9" name="Date Placeholder 4">
            <a:extLst>
              <a:ext uri="{FF2B5EF4-FFF2-40B4-BE49-F238E27FC236}">
                <a16:creationId xmlns:a16="http://schemas.microsoft.com/office/drawing/2014/main" id="{B3F3E9FF-F0B5-D28A-638A-E6AFC849AC94}"/>
              </a:ext>
            </a:extLst>
          </p:cNvPr>
          <p:cNvSpPr>
            <a:spLocks noGrp="1"/>
          </p:cNvSpPr>
          <p:nvPr>
            <p:ph type="dt" sz="half" idx="10"/>
          </p:nvPr>
        </p:nvSpPr>
        <p:spPr/>
        <p:txBody>
          <a:bodyPr/>
          <a:lstStyle>
            <a:lvl1pPr>
              <a:defRPr/>
            </a:lvl1pPr>
          </a:lstStyle>
          <a:p>
            <a:pPr>
              <a:defRPr/>
            </a:pPr>
            <a:endParaRPr lang="en-US"/>
          </a:p>
        </p:txBody>
      </p:sp>
      <p:sp>
        <p:nvSpPr>
          <p:cNvPr id="10" name="Footer Placeholder 5">
            <a:extLst>
              <a:ext uri="{FF2B5EF4-FFF2-40B4-BE49-F238E27FC236}">
                <a16:creationId xmlns:a16="http://schemas.microsoft.com/office/drawing/2014/main" id="{FC1DD868-3C8E-2239-CD6C-C682F4844247}"/>
              </a:ext>
            </a:extLst>
          </p:cNvPr>
          <p:cNvSpPr>
            <a:spLocks noGrp="1"/>
          </p:cNvSpPr>
          <p:nvPr>
            <p:ph type="ftr" sz="quarter" idx="11"/>
          </p:nvPr>
        </p:nvSpPr>
        <p:spPr/>
        <p:txBody>
          <a:bodyPr/>
          <a:lstStyle>
            <a:lvl1pPr>
              <a:defRPr/>
            </a:lvl1pPr>
          </a:lstStyle>
          <a:p>
            <a:pPr>
              <a:defRPr/>
            </a:pPr>
            <a:r>
              <a:rPr lang="en-US"/>
              <a:t>Dr.Maher Ahmed</a:t>
            </a:r>
          </a:p>
        </p:txBody>
      </p:sp>
      <p:sp>
        <p:nvSpPr>
          <p:cNvPr id="11" name="Slide Number Placeholder 6">
            <a:extLst>
              <a:ext uri="{FF2B5EF4-FFF2-40B4-BE49-F238E27FC236}">
                <a16:creationId xmlns:a16="http://schemas.microsoft.com/office/drawing/2014/main" id="{E950C672-D42C-9495-C40B-C35B0FE63532}"/>
              </a:ext>
            </a:extLst>
          </p:cNvPr>
          <p:cNvSpPr>
            <a:spLocks noGrp="1"/>
          </p:cNvSpPr>
          <p:nvPr>
            <p:ph type="sldNum" sz="quarter" idx="12"/>
          </p:nvPr>
        </p:nvSpPr>
        <p:spPr>
          <a:xfrm>
            <a:off x="8077200" y="6356350"/>
            <a:ext cx="609600" cy="365125"/>
          </a:xfrm>
        </p:spPr>
        <p:txBody>
          <a:bodyPr/>
          <a:lstStyle>
            <a:lvl1pPr>
              <a:defRPr/>
            </a:lvl1pPr>
          </a:lstStyle>
          <a:p>
            <a:fld id="{20BABA49-B61D-4739-B963-D6845A68B42B}" type="slidenum">
              <a:rPr lang="ar-SA" altLang="ar-IQ"/>
              <a:pPr/>
              <a:t>‹#›</a:t>
            </a:fld>
            <a:endParaRPr lang="en-US" altLang="ar-IQ"/>
          </a:p>
        </p:txBody>
      </p:sp>
    </p:spTree>
    <p:extLst>
      <p:ext uri="{BB962C8B-B14F-4D97-AF65-F5344CB8AC3E}">
        <p14:creationId xmlns:p14="http://schemas.microsoft.com/office/powerpoint/2010/main" val="406365399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 /><Relationship Id="rId13" Type="http://schemas.openxmlformats.org/officeDocument/2006/relationships/image" Target="../media/image2.jpeg" /><Relationship Id="rId3" Type="http://schemas.openxmlformats.org/officeDocument/2006/relationships/slideLayout" Target="../slideLayouts/slideLayout3.xml" /><Relationship Id="rId7" Type="http://schemas.openxmlformats.org/officeDocument/2006/relationships/slideLayout" Target="../slideLayouts/slideLayout7.xml" /><Relationship Id="rId12" Type="http://schemas.openxmlformats.org/officeDocument/2006/relationships/theme" Target="../theme/theme1.xml" /><Relationship Id="rId2" Type="http://schemas.openxmlformats.org/officeDocument/2006/relationships/slideLayout" Target="../slideLayouts/slideLayout2.xml" /><Relationship Id="rId1" Type="http://schemas.openxmlformats.org/officeDocument/2006/relationships/slideLayout" Target="../slideLayouts/slideLayout1.xml" /><Relationship Id="rId6" Type="http://schemas.openxmlformats.org/officeDocument/2006/relationships/slideLayout" Target="../slideLayouts/slideLayout6.xml" /><Relationship Id="rId11" Type="http://schemas.openxmlformats.org/officeDocument/2006/relationships/slideLayout" Target="../slideLayouts/slideLayout11.xml" /><Relationship Id="rId5" Type="http://schemas.openxmlformats.org/officeDocument/2006/relationships/slideLayout" Target="../slideLayouts/slideLayout5.xml" /><Relationship Id="rId10" Type="http://schemas.openxmlformats.org/officeDocument/2006/relationships/slideLayout" Target="../slideLayouts/slideLayout10.xml" /><Relationship Id="rId4" Type="http://schemas.openxmlformats.org/officeDocument/2006/relationships/slideLayout" Target="../slideLayouts/slideLayout4.xml" /><Relationship Id="rId9" Type="http://schemas.openxmlformats.org/officeDocument/2006/relationships/slideLayout" Target="../slideLayouts/slideLayout9.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7" name="Freeform 6">
            <a:extLst>
              <a:ext uri="{FF2B5EF4-FFF2-40B4-BE49-F238E27FC236}">
                <a16:creationId xmlns:a16="http://schemas.microsoft.com/office/drawing/2014/main" id="{3A56BEEC-505B-82D6-C3F2-8525B2CA39B8}"/>
              </a:ext>
            </a:extLst>
          </p:cNvPr>
          <p:cNvSpPr>
            <a:spLocks/>
          </p:cNvSpPr>
          <p:nvPr/>
        </p:nvSpPr>
        <p:spPr bwMode="auto">
          <a:xfrm>
            <a:off x="-9525" y="-7938"/>
            <a:ext cx="9163050" cy="1041401"/>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a:lstStyle/>
          <a:p>
            <a:pPr eaLnBrk="1" hangingPunct="1">
              <a:defRPr/>
            </a:pPr>
            <a:endParaRPr lang="en-US">
              <a:latin typeface="+mn-lt"/>
              <a:cs typeface="+mn-cs"/>
            </a:endParaRPr>
          </a:p>
        </p:txBody>
      </p:sp>
      <p:sp>
        <p:nvSpPr>
          <p:cNvPr id="8" name="Freeform 7">
            <a:extLst>
              <a:ext uri="{FF2B5EF4-FFF2-40B4-BE49-F238E27FC236}">
                <a16:creationId xmlns:a16="http://schemas.microsoft.com/office/drawing/2014/main" id="{4AA71050-B391-04D8-E0F9-DE284162B41A}"/>
              </a:ext>
            </a:extLst>
          </p:cNvPr>
          <p:cNvSpPr>
            <a:spLocks/>
          </p:cNvSpPr>
          <p:nvPr/>
        </p:nvSpPr>
        <p:spPr bwMode="auto">
          <a:xfrm>
            <a:off x="4381500" y="-7938"/>
            <a:ext cx="4762500" cy="638176"/>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a:lstStyle/>
          <a:p>
            <a:pPr eaLnBrk="1" hangingPunct="1">
              <a:defRPr/>
            </a:pPr>
            <a:endParaRPr lang="en-US">
              <a:latin typeface="+mn-lt"/>
              <a:cs typeface="+mn-cs"/>
            </a:endParaRPr>
          </a:p>
        </p:txBody>
      </p:sp>
      <p:sp>
        <p:nvSpPr>
          <p:cNvPr id="1028" name="Title Placeholder 8">
            <a:extLst>
              <a:ext uri="{FF2B5EF4-FFF2-40B4-BE49-F238E27FC236}">
                <a16:creationId xmlns:a16="http://schemas.microsoft.com/office/drawing/2014/main" id="{BEE9F00F-2C2D-8B8A-76D0-268CB4F07DDD}"/>
              </a:ext>
            </a:extLst>
          </p:cNvPr>
          <p:cNvSpPr>
            <a:spLocks noGrp="1"/>
          </p:cNvSpPr>
          <p:nvPr>
            <p:ph type="title"/>
          </p:nvPr>
        </p:nvSpPr>
        <p:spPr bwMode="auto">
          <a:xfrm>
            <a:off x="457200" y="704850"/>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45720" rIns="0" bIns="0" numCol="1" anchor="b" anchorCtr="0" compatLnSpc="1">
            <a:prstTxWarp prst="textNoShape">
              <a:avLst/>
            </a:prstTxWarp>
          </a:bodyPr>
          <a:lstStyle/>
          <a:p>
            <a:pPr lvl="0"/>
            <a:r>
              <a:rPr lang="en-US" altLang="ar-IQ"/>
              <a:t>Click to edit Master title style</a:t>
            </a:r>
          </a:p>
        </p:txBody>
      </p:sp>
      <p:sp>
        <p:nvSpPr>
          <p:cNvPr id="1029" name="Text Placeholder 29">
            <a:extLst>
              <a:ext uri="{FF2B5EF4-FFF2-40B4-BE49-F238E27FC236}">
                <a16:creationId xmlns:a16="http://schemas.microsoft.com/office/drawing/2014/main" id="{0BD08EDA-8DDF-BA64-DBE8-28E8FEA13471}"/>
              </a:ext>
            </a:extLst>
          </p:cNvPr>
          <p:cNvSpPr>
            <a:spLocks noGrp="1"/>
          </p:cNvSpPr>
          <p:nvPr>
            <p:ph type="body" idx="1"/>
          </p:nvPr>
        </p:nvSpPr>
        <p:spPr bwMode="auto">
          <a:xfrm>
            <a:off x="457200" y="1935163"/>
            <a:ext cx="8229600" cy="4389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ar-IQ"/>
              <a:t>Click to edit Master text styles</a:t>
            </a:r>
          </a:p>
          <a:p>
            <a:pPr lvl="1"/>
            <a:r>
              <a:rPr lang="en-US" altLang="ar-IQ"/>
              <a:t>Second level</a:t>
            </a:r>
          </a:p>
          <a:p>
            <a:pPr lvl="2"/>
            <a:r>
              <a:rPr lang="en-US" altLang="ar-IQ"/>
              <a:t>Third level</a:t>
            </a:r>
          </a:p>
          <a:p>
            <a:pPr lvl="3"/>
            <a:r>
              <a:rPr lang="en-US" altLang="ar-IQ"/>
              <a:t>Fourth level</a:t>
            </a:r>
          </a:p>
          <a:p>
            <a:pPr lvl="4"/>
            <a:r>
              <a:rPr lang="en-US" altLang="ar-IQ"/>
              <a:t>Fifth level</a:t>
            </a:r>
          </a:p>
        </p:txBody>
      </p:sp>
      <p:sp>
        <p:nvSpPr>
          <p:cNvPr id="10" name="Date Placeholder 9">
            <a:extLst>
              <a:ext uri="{FF2B5EF4-FFF2-40B4-BE49-F238E27FC236}">
                <a16:creationId xmlns:a16="http://schemas.microsoft.com/office/drawing/2014/main" id="{3249AB73-1789-E248-4975-4F168C843883}"/>
              </a:ext>
            </a:extLst>
          </p:cNvPr>
          <p:cNvSpPr>
            <a:spLocks noGrp="1"/>
          </p:cNvSpPr>
          <p:nvPr>
            <p:ph type="dt" sz="half" idx="2"/>
          </p:nvPr>
        </p:nvSpPr>
        <p:spPr>
          <a:xfrm>
            <a:off x="457200" y="6356350"/>
            <a:ext cx="2133600" cy="365125"/>
          </a:xfrm>
          <a:prstGeom prst="rect">
            <a:avLst/>
          </a:prstGeom>
        </p:spPr>
        <p:txBody>
          <a:bodyPr vert="horz" lIns="0" tIns="0" rIns="0" bIns="0" anchor="b"/>
          <a:lstStyle>
            <a:lvl1pPr algn="l" rtl="1" eaLnBrk="1" latinLnBrk="0" hangingPunct="1">
              <a:defRPr kumimoji="0" sz="1200">
                <a:solidFill>
                  <a:schemeClr val="tx2">
                    <a:shade val="90000"/>
                  </a:schemeClr>
                </a:solidFill>
                <a:latin typeface="Arial" charset="0"/>
                <a:cs typeface="Arial" charset="0"/>
              </a:defRPr>
            </a:lvl1pPr>
          </a:lstStyle>
          <a:p>
            <a:pPr>
              <a:defRPr/>
            </a:pPr>
            <a:endParaRPr lang="en-US"/>
          </a:p>
        </p:txBody>
      </p:sp>
      <p:sp>
        <p:nvSpPr>
          <p:cNvPr id="22" name="Footer Placeholder 21">
            <a:extLst>
              <a:ext uri="{FF2B5EF4-FFF2-40B4-BE49-F238E27FC236}">
                <a16:creationId xmlns:a16="http://schemas.microsoft.com/office/drawing/2014/main" id="{AFE02CA0-09C2-1C8A-DD9C-269A6DEFD84C}"/>
              </a:ext>
            </a:extLst>
          </p:cNvPr>
          <p:cNvSpPr>
            <a:spLocks noGrp="1"/>
          </p:cNvSpPr>
          <p:nvPr>
            <p:ph type="ftr" sz="quarter" idx="3"/>
          </p:nvPr>
        </p:nvSpPr>
        <p:spPr>
          <a:xfrm>
            <a:off x="2667000" y="6356350"/>
            <a:ext cx="3352800" cy="365125"/>
          </a:xfrm>
          <a:prstGeom prst="rect">
            <a:avLst/>
          </a:prstGeom>
        </p:spPr>
        <p:txBody>
          <a:bodyPr vert="horz" lIns="0" tIns="0" rIns="0" bIns="0" anchor="b"/>
          <a:lstStyle>
            <a:lvl1pPr algn="l" rtl="1" eaLnBrk="1" latinLnBrk="0" hangingPunct="1">
              <a:defRPr kumimoji="0" sz="1200">
                <a:solidFill>
                  <a:schemeClr val="tx2">
                    <a:shade val="90000"/>
                  </a:schemeClr>
                </a:solidFill>
                <a:latin typeface="Arial" charset="0"/>
                <a:cs typeface="Arial" charset="0"/>
              </a:defRPr>
            </a:lvl1pPr>
          </a:lstStyle>
          <a:p>
            <a:pPr>
              <a:defRPr/>
            </a:pPr>
            <a:r>
              <a:rPr lang="en-US"/>
              <a:t>Dr.Maher Ahmed</a:t>
            </a:r>
          </a:p>
        </p:txBody>
      </p:sp>
      <p:sp>
        <p:nvSpPr>
          <p:cNvPr id="18" name="Slide Number Placeholder 17">
            <a:extLst>
              <a:ext uri="{FF2B5EF4-FFF2-40B4-BE49-F238E27FC236}">
                <a16:creationId xmlns:a16="http://schemas.microsoft.com/office/drawing/2014/main" id="{7CD99234-BFB9-4FFA-15CA-CB772D54610F}"/>
              </a:ext>
            </a:extLst>
          </p:cNvPr>
          <p:cNvSpPr>
            <a:spLocks noGrp="1"/>
          </p:cNvSpPr>
          <p:nvPr>
            <p:ph type="sldNum" sz="quarter" idx="4"/>
          </p:nvPr>
        </p:nvSpPr>
        <p:spPr>
          <a:xfrm>
            <a:off x="7924800" y="6356350"/>
            <a:ext cx="762000" cy="365125"/>
          </a:xfrm>
          <a:prstGeom prst="rect">
            <a:avLst/>
          </a:prstGeom>
        </p:spPr>
        <p:txBody>
          <a:bodyPr vert="horz" wrap="square" lIns="0" tIns="0" rIns="0" bIns="0" numCol="1" anchor="b" anchorCtr="0" compatLnSpc="1">
            <a:prstTxWarp prst="textNoShape">
              <a:avLst/>
            </a:prstTxWarp>
          </a:bodyPr>
          <a:lstStyle>
            <a:lvl1pPr algn="r" rtl="1" eaLnBrk="1" hangingPunct="1">
              <a:defRPr sz="1200">
                <a:solidFill>
                  <a:srgbClr val="045C75"/>
                </a:solidFill>
              </a:defRPr>
            </a:lvl1pPr>
          </a:lstStyle>
          <a:p>
            <a:fld id="{C29D8E5F-8D82-4B38-9886-8F7A154F969D}" type="slidenum">
              <a:rPr lang="ar-SA" altLang="ar-IQ"/>
              <a:pPr/>
              <a:t>‹#›</a:t>
            </a:fld>
            <a:endParaRPr lang="en-US" altLang="ar-IQ"/>
          </a:p>
        </p:txBody>
      </p:sp>
      <p:grpSp>
        <p:nvGrpSpPr>
          <p:cNvPr id="1033" name="Group 1">
            <a:extLst>
              <a:ext uri="{FF2B5EF4-FFF2-40B4-BE49-F238E27FC236}">
                <a16:creationId xmlns:a16="http://schemas.microsoft.com/office/drawing/2014/main" id="{293401EE-1B68-5BA6-52FF-9843F37521D5}"/>
              </a:ext>
            </a:extLst>
          </p:cNvPr>
          <p:cNvGrpSpPr>
            <a:grpSpLocks/>
          </p:cNvGrpSpPr>
          <p:nvPr/>
        </p:nvGrpSpPr>
        <p:grpSpPr bwMode="auto">
          <a:xfrm>
            <a:off x="-19050" y="203200"/>
            <a:ext cx="9180513" cy="647700"/>
            <a:chOff x="-19045" y="216550"/>
            <a:chExt cx="9180548" cy="649224"/>
          </a:xfrm>
        </p:grpSpPr>
        <p:sp>
          <p:nvSpPr>
            <p:cNvPr id="12" name="Freeform 11">
              <a:extLst>
                <a:ext uri="{FF2B5EF4-FFF2-40B4-BE49-F238E27FC236}">
                  <a16:creationId xmlns:a16="http://schemas.microsoft.com/office/drawing/2014/main" id="{12EFBD47-FAFB-32FE-CD1E-0064CF633A13}"/>
                </a:ext>
              </a:extLst>
            </p:cNvPr>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a:lstStyle/>
            <a:p>
              <a:pPr algn="r" rtl="1" eaLnBrk="1" hangingPunct="1">
                <a:defRPr/>
              </a:pPr>
              <a:endParaRPr lang="en-US">
                <a:latin typeface="Arial" charset="0"/>
                <a:cs typeface="Arial" charset="0"/>
              </a:endParaRPr>
            </a:p>
          </p:txBody>
        </p:sp>
        <p:sp>
          <p:nvSpPr>
            <p:cNvPr id="13" name="Freeform 12">
              <a:extLst>
                <a:ext uri="{FF2B5EF4-FFF2-40B4-BE49-F238E27FC236}">
                  <a16:creationId xmlns:a16="http://schemas.microsoft.com/office/drawing/2014/main" id="{EC1E5C53-A19D-74CB-B765-7A26358D1544}"/>
                </a:ext>
              </a:extLst>
            </p:cNvPr>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a:lstStyle/>
            <a:p>
              <a:pPr algn="r" rtl="1" eaLnBrk="1" hangingPunct="1">
                <a:defRPr/>
              </a:pPr>
              <a:endParaRPr lang="en-US">
                <a:latin typeface="Arial" charset="0"/>
                <a:cs typeface="Arial" charset="0"/>
              </a:endParaRPr>
            </a:p>
          </p:txBody>
        </p:sp>
      </p:grpSp>
    </p:spTree>
  </p:cSld>
  <p:clrMap bg1="lt1" tx1="dk1" bg2="lt2" tx2="dk2" accent1="accent1" accent2="accent2" accent3="accent3" accent4="accent4" accent5="accent5" accent6="accent6" hlink="hlink" folHlink="folHlink"/>
  <p:sldLayoutIdLst>
    <p:sldLayoutId id="2147483907" r:id="rId1"/>
    <p:sldLayoutId id="2147483899" r:id="rId2"/>
    <p:sldLayoutId id="2147483908" r:id="rId3"/>
    <p:sldLayoutId id="2147483900" r:id="rId4"/>
    <p:sldLayoutId id="2147483901" r:id="rId5"/>
    <p:sldLayoutId id="2147483902" r:id="rId6"/>
    <p:sldLayoutId id="2147483903" r:id="rId7"/>
    <p:sldLayoutId id="2147483904" r:id="rId8"/>
    <p:sldLayoutId id="2147483909" r:id="rId9"/>
    <p:sldLayoutId id="2147483905" r:id="rId10"/>
    <p:sldLayoutId id="2147483906" r:id="rId11"/>
  </p:sldLayoutIdLst>
  <p:hf sldNum="0" hdr="0" dt="0"/>
  <p:txStyles>
    <p:titleStyle>
      <a:lvl1pPr algn="l" rtl="0" eaLnBrk="0" fontAlgn="base" hangingPunct="0">
        <a:spcBef>
          <a:spcPct val="0"/>
        </a:spcBef>
        <a:spcAft>
          <a:spcPct val="0"/>
        </a:spcAft>
        <a:defRPr sz="5000" kern="1200">
          <a:solidFill>
            <a:schemeClr val="tx2"/>
          </a:solidFill>
          <a:latin typeface="+mj-lt"/>
          <a:ea typeface="+mj-ea"/>
          <a:cs typeface="+mj-cs"/>
        </a:defRPr>
      </a:lvl1pPr>
      <a:lvl2pPr algn="l" rtl="0" eaLnBrk="0" fontAlgn="base" hangingPunct="0">
        <a:spcBef>
          <a:spcPct val="0"/>
        </a:spcBef>
        <a:spcAft>
          <a:spcPct val="0"/>
        </a:spcAft>
        <a:defRPr sz="5000">
          <a:solidFill>
            <a:schemeClr val="tx2"/>
          </a:solidFill>
          <a:latin typeface="Calibri" pitchFamily="34" charset="0"/>
          <a:cs typeface="Traditional Arabic" pitchFamily="18" charset="-78"/>
        </a:defRPr>
      </a:lvl2pPr>
      <a:lvl3pPr algn="l" rtl="0" eaLnBrk="0" fontAlgn="base" hangingPunct="0">
        <a:spcBef>
          <a:spcPct val="0"/>
        </a:spcBef>
        <a:spcAft>
          <a:spcPct val="0"/>
        </a:spcAft>
        <a:defRPr sz="5000">
          <a:solidFill>
            <a:schemeClr val="tx2"/>
          </a:solidFill>
          <a:latin typeface="Calibri" pitchFamily="34" charset="0"/>
          <a:cs typeface="Traditional Arabic" pitchFamily="18" charset="-78"/>
        </a:defRPr>
      </a:lvl3pPr>
      <a:lvl4pPr algn="l" rtl="0" eaLnBrk="0" fontAlgn="base" hangingPunct="0">
        <a:spcBef>
          <a:spcPct val="0"/>
        </a:spcBef>
        <a:spcAft>
          <a:spcPct val="0"/>
        </a:spcAft>
        <a:defRPr sz="5000">
          <a:solidFill>
            <a:schemeClr val="tx2"/>
          </a:solidFill>
          <a:latin typeface="Calibri" pitchFamily="34" charset="0"/>
          <a:cs typeface="Traditional Arabic" pitchFamily="18" charset="-78"/>
        </a:defRPr>
      </a:lvl4pPr>
      <a:lvl5pPr algn="l" rtl="0" eaLnBrk="0" fontAlgn="base" hangingPunct="0">
        <a:spcBef>
          <a:spcPct val="0"/>
        </a:spcBef>
        <a:spcAft>
          <a:spcPct val="0"/>
        </a:spcAft>
        <a:defRPr sz="5000">
          <a:solidFill>
            <a:schemeClr val="tx2"/>
          </a:solidFill>
          <a:latin typeface="Calibri" pitchFamily="34" charset="0"/>
          <a:cs typeface="Traditional Arabic" pitchFamily="18" charset="-78"/>
        </a:defRPr>
      </a:lvl5pPr>
      <a:lvl6pPr marL="457200" algn="l" rtl="0" fontAlgn="base">
        <a:spcBef>
          <a:spcPct val="0"/>
        </a:spcBef>
        <a:spcAft>
          <a:spcPct val="0"/>
        </a:spcAft>
        <a:defRPr sz="5000">
          <a:solidFill>
            <a:schemeClr val="tx2"/>
          </a:solidFill>
          <a:latin typeface="Calibri" pitchFamily="34" charset="0"/>
          <a:cs typeface="Traditional Arabic" pitchFamily="18" charset="-78"/>
        </a:defRPr>
      </a:lvl6pPr>
      <a:lvl7pPr marL="914400" algn="l" rtl="0" fontAlgn="base">
        <a:spcBef>
          <a:spcPct val="0"/>
        </a:spcBef>
        <a:spcAft>
          <a:spcPct val="0"/>
        </a:spcAft>
        <a:defRPr sz="5000">
          <a:solidFill>
            <a:schemeClr val="tx2"/>
          </a:solidFill>
          <a:latin typeface="Calibri" pitchFamily="34" charset="0"/>
          <a:cs typeface="Traditional Arabic" pitchFamily="18" charset="-78"/>
        </a:defRPr>
      </a:lvl7pPr>
      <a:lvl8pPr marL="1371600" algn="l" rtl="0" fontAlgn="base">
        <a:spcBef>
          <a:spcPct val="0"/>
        </a:spcBef>
        <a:spcAft>
          <a:spcPct val="0"/>
        </a:spcAft>
        <a:defRPr sz="5000">
          <a:solidFill>
            <a:schemeClr val="tx2"/>
          </a:solidFill>
          <a:latin typeface="Calibri" pitchFamily="34" charset="0"/>
          <a:cs typeface="Traditional Arabic" pitchFamily="18" charset="-78"/>
        </a:defRPr>
      </a:lvl8pPr>
      <a:lvl9pPr marL="1828800" algn="l" rtl="0" fontAlgn="base">
        <a:spcBef>
          <a:spcPct val="0"/>
        </a:spcBef>
        <a:spcAft>
          <a:spcPct val="0"/>
        </a:spcAft>
        <a:defRPr sz="5000">
          <a:solidFill>
            <a:schemeClr val="tx2"/>
          </a:solidFill>
          <a:latin typeface="Calibri" pitchFamily="34" charset="0"/>
          <a:cs typeface="Traditional Arabic" pitchFamily="18" charset="-78"/>
        </a:defRPr>
      </a:lvl9pPr>
    </p:titleStyle>
    <p:bodyStyle>
      <a:lvl1pPr marL="273050" indent="-273050" algn="l" rtl="0" eaLnBrk="0" fontAlgn="base" hangingPunct="0">
        <a:spcBef>
          <a:spcPct val="20000"/>
        </a:spcBef>
        <a:spcAft>
          <a:spcPct val="0"/>
        </a:spcAft>
        <a:buClr>
          <a:srgbClr val="0BD0D9"/>
        </a:buClr>
        <a:buSzPct val="95000"/>
        <a:buFont typeface="Wingdings 2" panose="05020102010507070707" pitchFamily="18" charset="2"/>
        <a:buChar char=""/>
        <a:defRPr sz="2600" kern="1200">
          <a:solidFill>
            <a:schemeClr val="tx1"/>
          </a:solidFill>
          <a:latin typeface="+mn-lt"/>
          <a:ea typeface="Majalla UI"/>
          <a:cs typeface="+mn-cs"/>
        </a:defRPr>
      </a:lvl1pPr>
      <a:lvl2pPr marL="639763" indent="-246063" algn="l" rtl="0" eaLnBrk="0" fontAlgn="base" hangingPunct="0">
        <a:spcBef>
          <a:spcPct val="20000"/>
        </a:spcBef>
        <a:spcAft>
          <a:spcPct val="0"/>
        </a:spcAft>
        <a:buClr>
          <a:schemeClr val="accent1"/>
        </a:buClr>
        <a:buSzPct val="85000"/>
        <a:buFont typeface="Wingdings 2" panose="05020102010507070707" pitchFamily="18" charset="2"/>
        <a:buChar char=""/>
        <a:defRPr sz="2400" kern="1200">
          <a:solidFill>
            <a:schemeClr val="tx1"/>
          </a:solidFill>
          <a:latin typeface="+mn-lt"/>
          <a:ea typeface="Majalla UI"/>
          <a:cs typeface="+mn-cs"/>
        </a:defRPr>
      </a:lvl2pPr>
      <a:lvl3pPr marL="914400" indent="-246063" algn="l" rtl="0" eaLnBrk="0" fontAlgn="base" hangingPunct="0">
        <a:spcBef>
          <a:spcPct val="20000"/>
        </a:spcBef>
        <a:spcAft>
          <a:spcPct val="0"/>
        </a:spcAft>
        <a:buClr>
          <a:schemeClr val="accent2"/>
        </a:buClr>
        <a:buSzPct val="70000"/>
        <a:buFont typeface="Wingdings 2" panose="05020102010507070707" pitchFamily="18" charset="2"/>
        <a:buChar char=""/>
        <a:defRPr sz="2100" kern="1200">
          <a:solidFill>
            <a:schemeClr val="tx1"/>
          </a:solidFill>
          <a:latin typeface="+mn-lt"/>
          <a:ea typeface="Majalla UI"/>
          <a:cs typeface="+mn-cs"/>
        </a:defRPr>
      </a:lvl3pPr>
      <a:lvl4pPr marL="1187450" indent="-209550" algn="l" rtl="0" eaLnBrk="0" fontAlgn="base" hangingPunct="0">
        <a:spcBef>
          <a:spcPct val="20000"/>
        </a:spcBef>
        <a:spcAft>
          <a:spcPct val="0"/>
        </a:spcAft>
        <a:buClr>
          <a:srgbClr val="0BD0D9"/>
        </a:buClr>
        <a:buSzPct val="65000"/>
        <a:buFont typeface="Wingdings 2" panose="05020102010507070707" pitchFamily="18" charset="2"/>
        <a:buChar char=""/>
        <a:defRPr sz="2000" kern="1200">
          <a:solidFill>
            <a:schemeClr val="tx1"/>
          </a:solidFill>
          <a:latin typeface="+mn-lt"/>
          <a:ea typeface="Majalla UI"/>
          <a:cs typeface="+mn-cs"/>
        </a:defRPr>
      </a:lvl4pPr>
      <a:lvl5pPr marL="1462088" indent="-209550" algn="l" rtl="0" eaLnBrk="0" fontAlgn="base" hangingPunct="0">
        <a:spcBef>
          <a:spcPct val="20000"/>
        </a:spcBef>
        <a:spcAft>
          <a:spcPct val="0"/>
        </a:spcAft>
        <a:buClr>
          <a:srgbClr val="10CF9B"/>
        </a:buClr>
        <a:buSzPct val="65000"/>
        <a:buFont typeface="Wingdings 2" panose="05020102010507070707" pitchFamily="18" charset="2"/>
        <a:buChar char=""/>
        <a:defRPr sz="2000" kern="1200">
          <a:solidFill>
            <a:schemeClr val="tx1"/>
          </a:solidFill>
          <a:latin typeface="+mn-lt"/>
          <a:ea typeface="Majalla UI"/>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jpeg" /><Relationship Id="rId2" Type="http://schemas.openxmlformats.org/officeDocument/2006/relationships/audio" Target="../media/audio1.wav" /><Relationship Id="rId1" Type="http://schemas.openxmlformats.org/officeDocument/2006/relationships/slideLayout" Target="../slideLayouts/slideLayout3.xml" /><Relationship Id="rId4" Type="http://schemas.openxmlformats.org/officeDocument/2006/relationships/image" Target="../media/image5.jpeg" /></Relationships>
</file>

<file path=ppt/slides/_rels/slide10.xml.rels><?xml version="1.0" encoding="UTF-8" standalone="yes"?>
<Relationships xmlns="http://schemas.openxmlformats.org/package/2006/relationships"><Relationship Id="rId2" Type="http://schemas.openxmlformats.org/officeDocument/2006/relationships/image" Target="../media/image13.png" /><Relationship Id="rId1" Type="http://schemas.openxmlformats.org/officeDocument/2006/relationships/slideLayout" Target="../slideLayouts/slideLayout2.xml" /></Relationships>
</file>

<file path=ppt/slides/_rels/slide2.xml.rels><?xml version="1.0" encoding="UTF-8" standalone="yes"?>
<Relationships xmlns="http://schemas.openxmlformats.org/package/2006/relationships"><Relationship Id="rId2" Type="http://schemas.openxmlformats.org/officeDocument/2006/relationships/image" Target="../media/image6.jpg" /><Relationship Id="rId1" Type="http://schemas.openxmlformats.org/officeDocument/2006/relationships/slideLayout" Target="../slideLayouts/slideLayout2.xml" /></Relationships>
</file>

<file path=ppt/slides/_rels/slide3.xml.rels><?xml version="1.0" encoding="UTF-8" standalone="yes"?>
<Relationships xmlns="http://schemas.openxmlformats.org/package/2006/relationships"><Relationship Id="rId2" Type="http://schemas.openxmlformats.org/officeDocument/2006/relationships/image" Target="../media/image7.png" /><Relationship Id="rId1" Type="http://schemas.openxmlformats.org/officeDocument/2006/relationships/slideLayout" Target="../slideLayouts/slideLayout2.xml" /></Relationships>
</file>

<file path=ppt/slides/_rels/slide4.xml.rels><?xml version="1.0" encoding="UTF-8" standalone="yes"?>
<Relationships xmlns="http://schemas.openxmlformats.org/package/2006/relationships"><Relationship Id="rId2" Type="http://schemas.openxmlformats.org/officeDocument/2006/relationships/image" Target="../media/image8.jpeg" /><Relationship Id="rId1" Type="http://schemas.openxmlformats.org/officeDocument/2006/relationships/slideLayout" Target="../slideLayouts/slideLayout2.xml" /></Relationships>
</file>

<file path=ppt/slides/_rels/slide5.xml.rels><?xml version="1.0" encoding="UTF-8" standalone="yes"?>
<Relationships xmlns="http://schemas.openxmlformats.org/package/2006/relationships"><Relationship Id="rId2" Type="http://schemas.openxmlformats.org/officeDocument/2006/relationships/image" Target="../media/image9.jpeg" /><Relationship Id="rId1" Type="http://schemas.openxmlformats.org/officeDocument/2006/relationships/slideLayout" Target="../slideLayouts/slideLayout2.xml" /></Relationships>
</file>

<file path=ppt/slides/_rels/slide6.xml.rels><?xml version="1.0" encoding="UTF-8" standalone="yes"?>
<Relationships xmlns="http://schemas.openxmlformats.org/package/2006/relationships"><Relationship Id="rId2" Type="http://schemas.openxmlformats.org/officeDocument/2006/relationships/image" Target="../media/image10.png" /><Relationship Id="rId1" Type="http://schemas.openxmlformats.org/officeDocument/2006/relationships/slideLayout" Target="../slideLayouts/slideLayout2.xml" /></Relationships>
</file>

<file path=ppt/slides/_rels/slide7.xml.rels><?xml version="1.0" encoding="UTF-8" standalone="yes"?>
<Relationships xmlns="http://schemas.openxmlformats.org/package/2006/relationships"><Relationship Id="rId2" Type="http://schemas.openxmlformats.org/officeDocument/2006/relationships/image" Target="../media/image11.png" /><Relationship Id="rId1" Type="http://schemas.openxmlformats.org/officeDocument/2006/relationships/slideLayout" Target="../slideLayouts/slideLayout2.xml" /></Relationships>
</file>

<file path=ppt/slides/_rels/slide8.xml.rels><?xml version="1.0" encoding="UTF-8" standalone="yes"?>
<Relationships xmlns="http://schemas.openxmlformats.org/package/2006/relationships"><Relationship Id="rId2" Type="http://schemas.openxmlformats.org/officeDocument/2006/relationships/image" Target="../media/image6.jpg" /><Relationship Id="rId1" Type="http://schemas.openxmlformats.org/officeDocument/2006/relationships/slideLayout" Target="../slideLayouts/slideLayout2.xml" /></Relationships>
</file>

<file path=ppt/slides/_rels/slide9.xml.rels><?xml version="1.0" encoding="UTF-8" standalone="yes"?>
<Relationships xmlns="http://schemas.openxmlformats.org/package/2006/relationships"><Relationship Id="rId2" Type="http://schemas.openxmlformats.org/officeDocument/2006/relationships/image" Target="../media/image12.jpg" /><Relationship Id="rId1" Type="http://schemas.openxmlformats.org/officeDocument/2006/relationships/slideLayout" Target="../slideLayouts/slideLayout2.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6" name="AutoShape 4">
            <a:extLst>
              <a:ext uri="{FF2B5EF4-FFF2-40B4-BE49-F238E27FC236}">
                <a16:creationId xmlns:a16="http://schemas.microsoft.com/office/drawing/2014/main" id="{07C84560-EE7F-8737-04B5-3940586C502D}"/>
              </a:ext>
            </a:extLst>
          </p:cNvPr>
          <p:cNvSpPr>
            <a:spLocks noChangeArrowheads="1"/>
          </p:cNvSpPr>
          <p:nvPr/>
        </p:nvSpPr>
        <p:spPr bwMode="auto">
          <a:xfrm>
            <a:off x="0" y="1600200"/>
            <a:ext cx="9144000" cy="2609708"/>
          </a:xfrm>
          <a:prstGeom prst="ellipseRibbon2">
            <a:avLst>
              <a:gd name="adj1" fmla="val 19838"/>
              <a:gd name="adj2" fmla="val 73361"/>
              <a:gd name="adj3" fmla="val 12500"/>
            </a:avLst>
          </a:prstGeom>
          <a:solidFill>
            <a:schemeClr val="bg2">
              <a:lumMod val="25000"/>
            </a:schemeClr>
          </a:solidFill>
          <a:ln>
            <a:headEnd/>
            <a:tailEnd/>
          </a:ln>
        </p:spPr>
        <p:style>
          <a:lnRef idx="0">
            <a:schemeClr val="dk1"/>
          </a:lnRef>
          <a:fillRef idx="3">
            <a:schemeClr val="dk1"/>
          </a:fillRef>
          <a:effectRef idx="3">
            <a:schemeClr val="dk1"/>
          </a:effectRef>
          <a:fontRef idx="minor">
            <a:schemeClr val="lt1"/>
          </a:fontRef>
        </p:style>
        <p:txBody>
          <a:bodyPr wrap="none" anchor="ctr"/>
          <a:lstStyle/>
          <a:p>
            <a:pPr algn="ctr" rtl="1" eaLnBrk="1" hangingPunct="1">
              <a:defRPr/>
            </a:pPr>
            <a:r>
              <a:rPr lang="ar-IQ" sz="2800" b="1" dirty="0"/>
              <a:t>الساعة البايلوجية و تأثيرها على هرمونات الجسم </a:t>
            </a:r>
            <a:endParaRPr lang="en-US" sz="2800" b="1" dirty="0"/>
          </a:p>
        </p:txBody>
      </p:sp>
      <p:sp>
        <p:nvSpPr>
          <p:cNvPr id="6149" name="مستطيل 5">
            <a:extLst>
              <a:ext uri="{FF2B5EF4-FFF2-40B4-BE49-F238E27FC236}">
                <a16:creationId xmlns:a16="http://schemas.microsoft.com/office/drawing/2014/main" id="{29048B99-0390-46B6-A09E-F7F991C5F78D}"/>
              </a:ext>
            </a:extLst>
          </p:cNvPr>
          <p:cNvSpPr>
            <a:spLocks noChangeArrowheads="1"/>
          </p:cNvSpPr>
          <p:nvPr/>
        </p:nvSpPr>
        <p:spPr bwMode="auto">
          <a:xfrm>
            <a:off x="2268538" y="5410200"/>
            <a:ext cx="4724400" cy="830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BD0D9"/>
              </a:buClr>
              <a:buSzPct val="95000"/>
              <a:buFont typeface="Wingdings 2" panose="05020102010507070707" pitchFamily="18" charset="2"/>
              <a:buChar char=""/>
              <a:defRPr sz="2600">
                <a:solidFill>
                  <a:schemeClr val="tx1"/>
                </a:solidFill>
                <a:latin typeface="Constantia" panose="02030602050306030303" pitchFamily="18" charset="0"/>
                <a:ea typeface="Majalla UI"/>
                <a:cs typeface="Majalla UI"/>
              </a:defRPr>
            </a:lvl1pPr>
            <a:lvl2pPr marL="742950" indent="-285750">
              <a:spcBef>
                <a:spcPct val="20000"/>
              </a:spcBef>
              <a:buClr>
                <a:schemeClr val="accent1"/>
              </a:buClr>
              <a:buSzPct val="85000"/>
              <a:buFont typeface="Wingdings 2" panose="05020102010507070707" pitchFamily="18" charset="2"/>
              <a:buChar char=""/>
              <a:defRPr sz="2400">
                <a:solidFill>
                  <a:schemeClr val="tx1"/>
                </a:solidFill>
                <a:latin typeface="Constantia" panose="02030602050306030303" pitchFamily="18" charset="0"/>
                <a:ea typeface="Majalla UI"/>
                <a:cs typeface="Majalla UI"/>
              </a:defRPr>
            </a:lvl2pPr>
            <a:lvl3pPr marL="1143000" indent="-228600">
              <a:spcBef>
                <a:spcPct val="20000"/>
              </a:spcBef>
              <a:buClr>
                <a:schemeClr val="accent2"/>
              </a:buClr>
              <a:buSzPct val="70000"/>
              <a:buFont typeface="Wingdings 2" panose="05020102010507070707" pitchFamily="18" charset="2"/>
              <a:buChar char=""/>
              <a:defRPr sz="2100">
                <a:solidFill>
                  <a:schemeClr val="tx1"/>
                </a:solidFill>
                <a:latin typeface="Constantia" panose="02030602050306030303" pitchFamily="18" charset="0"/>
                <a:ea typeface="Majalla UI"/>
                <a:cs typeface="Majalla UI"/>
              </a:defRPr>
            </a:lvl3pPr>
            <a:lvl4pPr marL="1600200" indent="-228600">
              <a:spcBef>
                <a:spcPct val="20000"/>
              </a:spcBef>
              <a:buClr>
                <a:srgbClr val="0BD0D9"/>
              </a:buClr>
              <a:buSzPct val="65000"/>
              <a:buFont typeface="Wingdings 2" panose="05020102010507070707" pitchFamily="18" charset="2"/>
              <a:buChar char=""/>
              <a:defRPr sz="2000">
                <a:solidFill>
                  <a:schemeClr val="tx1"/>
                </a:solidFill>
                <a:latin typeface="Constantia" panose="02030602050306030303" pitchFamily="18" charset="0"/>
                <a:ea typeface="Majalla UI"/>
                <a:cs typeface="Majalla UI"/>
              </a:defRPr>
            </a:lvl4pPr>
            <a:lvl5pPr marL="2057400" indent="-228600">
              <a:spcBef>
                <a:spcPct val="20000"/>
              </a:spcBef>
              <a:buClr>
                <a:srgbClr val="10CF9B"/>
              </a:buClr>
              <a:buSzPct val="65000"/>
              <a:buFont typeface="Wingdings 2" panose="05020102010507070707" pitchFamily="18" charset="2"/>
              <a:buChar char=""/>
              <a:defRPr sz="2000">
                <a:solidFill>
                  <a:schemeClr val="tx1"/>
                </a:solidFill>
                <a:latin typeface="Constantia" panose="02030602050306030303" pitchFamily="18" charset="0"/>
                <a:ea typeface="Majalla UI"/>
                <a:cs typeface="Majalla UI"/>
              </a:defRPr>
            </a:lvl5pPr>
            <a:lvl6pPr marL="2514600" indent="-2286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ea typeface="Majalla UI"/>
                <a:cs typeface="Majalla UI"/>
              </a:defRPr>
            </a:lvl6pPr>
            <a:lvl7pPr marL="2971800" indent="-2286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ea typeface="Majalla UI"/>
                <a:cs typeface="Majalla UI"/>
              </a:defRPr>
            </a:lvl7pPr>
            <a:lvl8pPr marL="3429000" indent="-2286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ea typeface="Majalla UI"/>
                <a:cs typeface="Majalla UI"/>
              </a:defRPr>
            </a:lvl8pPr>
            <a:lvl9pPr marL="3886200" indent="-2286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ea typeface="Majalla UI"/>
                <a:cs typeface="Majalla UI"/>
              </a:defRPr>
            </a:lvl9pPr>
          </a:lstStyle>
          <a:p>
            <a:pPr algn="ctr" rtl="1" eaLnBrk="1" hangingPunct="1">
              <a:spcBef>
                <a:spcPct val="0"/>
              </a:spcBef>
              <a:buClrTx/>
              <a:buSzTx/>
              <a:buFontTx/>
              <a:buNone/>
            </a:pPr>
            <a:r>
              <a:rPr lang="ar-IQ" altLang="ar-IQ" sz="2400">
                <a:solidFill>
                  <a:srgbClr val="FFFF00"/>
                </a:solidFill>
                <a:latin typeface="Arial" panose="020B0604020202020204" pitchFamily="34" charset="0"/>
                <a:cs typeface="Arial" panose="020B0604020202020204" pitchFamily="34" charset="0"/>
              </a:rPr>
              <a:t>م.م مصطفى سمير هاشم مهدي </a:t>
            </a:r>
          </a:p>
          <a:p>
            <a:pPr algn="ctr" rtl="1" eaLnBrk="1" hangingPunct="1">
              <a:spcBef>
                <a:spcPct val="0"/>
              </a:spcBef>
              <a:buClrTx/>
              <a:buSzTx/>
              <a:buFontTx/>
              <a:buNone/>
            </a:pPr>
            <a:r>
              <a:rPr lang="ar-IQ" altLang="ar-IQ" sz="2400">
                <a:solidFill>
                  <a:srgbClr val="FFFF00"/>
                </a:solidFill>
                <a:latin typeface="Arial" panose="020B0604020202020204" pitchFamily="34" charset="0"/>
                <a:cs typeface="Arial" panose="020B0604020202020204" pitchFamily="34" charset="0"/>
              </a:rPr>
              <a:t>م.م عباس حامد حسين </a:t>
            </a:r>
            <a:r>
              <a:rPr lang="en-US" altLang="ar-IQ" sz="2400">
                <a:solidFill>
                  <a:srgbClr val="FFFF00"/>
                </a:solidFill>
                <a:latin typeface="Arial" panose="020B0604020202020204" pitchFamily="34" charset="0"/>
                <a:cs typeface="Arial" panose="020B0604020202020204" pitchFamily="34" charset="0"/>
              </a:rPr>
              <a:t> </a:t>
            </a:r>
            <a:r>
              <a:rPr lang="ar-IQ" altLang="ar-IQ" sz="2400">
                <a:solidFill>
                  <a:srgbClr val="FFFF00"/>
                </a:solidFill>
                <a:latin typeface="Arial" panose="020B0604020202020204" pitchFamily="34" charset="0"/>
                <a:cs typeface="Arial" panose="020B0604020202020204" pitchFamily="34" charset="0"/>
              </a:rPr>
              <a:t> </a:t>
            </a:r>
            <a:endParaRPr lang="en-US" altLang="ar-IQ" sz="2400">
              <a:solidFill>
                <a:srgbClr val="FFFF00"/>
              </a:solidFill>
              <a:latin typeface="Arial" panose="020B0604020202020204" pitchFamily="34" charset="0"/>
              <a:cs typeface="Arial" panose="020B0604020202020204" pitchFamily="34" charset="0"/>
            </a:endParaRPr>
          </a:p>
        </p:txBody>
      </p:sp>
      <p:sp>
        <p:nvSpPr>
          <p:cNvPr id="2" name="Title 1">
            <a:extLst>
              <a:ext uri="{FF2B5EF4-FFF2-40B4-BE49-F238E27FC236}">
                <a16:creationId xmlns:a16="http://schemas.microsoft.com/office/drawing/2014/main" id="{74F2ECA3-CA42-07D1-222A-69B7E76BCC09}"/>
              </a:ext>
            </a:extLst>
          </p:cNvPr>
          <p:cNvSpPr>
            <a:spLocks noGrp="1"/>
          </p:cNvSpPr>
          <p:nvPr>
            <p:ph type="title"/>
          </p:nvPr>
        </p:nvSpPr>
        <p:spPr>
          <a:xfrm>
            <a:off x="1734376" y="271170"/>
            <a:ext cx="5792724" cy="1123163"/>
          </a:xfrm>
        </p:spPr>
        <p:txBody>
          <a:bodyPr/>
          <a:lstStyle/>
          <a:p>
            <a:pPr algn="ctr">
              <a:defRPr/>
            </a:pPr>
            <a:r>
              <a:rPr lang="ar-IQ" sz="4000" u="sng">
                <a:solidFill>
                  <a:schemeClr val="tx1"/>
                </a:solidFill>
              </a:rPr>
              <a:t>قسم التربية البدنية و علوم الرياضة </a:t>
            </a:r>
          </a:p>
        </p:txBody>
      </p:sp>
      <p:sp>
        <p:nvSpPr>
          <p:cNvPr id="6151" name="Subtitle 2">
            <a:extLst>
              <a:ext uri="{FF2B5EF4-FFF2-40B4-BE49-F238E27FC236}">
                <a16:creationId xmlns:a16="http://schemas.microsoft.com/office/drawing/2014/main" id="{99E13FC7-0B43-44B5-9200-D43B6666E0AC}"/>
              </a:ext>
            </a:extLst>
          </p:cNvPr>
          <p:cNvSpPr>
            <a:spLocks noGrp="1"/>
          </p:cNvSpPr>
          <p:nvPr>
            <p:ph type="body" idx="1"/>
          </p:nvPr>
        </p:nvSpPr>
        <p:spPr>
          <a:xfrm>
            <a:off x="685800" y="3900488"/>
            <a:ext cx="7772400" cy="1509712"/>
          </a:xfrm>
        </p:spPr>
        <p:txBody>
          <a:bodyPr/>
          <a:lstStyle/>
          <a:p>
            <a:pPr algn="ctr"/>
            <a:r>
              <a:rPr lang="ar-IQ" altLang="ar-IQ" sz="2800" b="1" i="1"/>
              <a:t>ورشة الكترونية </a:t>
            </a:r>
            <a:endParaRPr lang="en-US" altLang="ar-IQ" sz="2800" b="1" i="1"/>
          </a:p>
          <a:p>
            <a:pPr algn="ctr"/>
            <a:endParaRPr lang="en-US" altLang="ar-IQ" sz="2800" b="1" i="1"/>
          </a:p>
          <a:p>
            <a:pPr algn="ctr"/>
            <a:r>
              <a:rPr lang="ar-IQ" altLang="ar-IQ" sz="2800" b="1" i="1"/>
              <a:t>أعداد </a:t>
            </a:r>
          </a:p>
        </p:txBody>
      </p:sp>
      <p:pic>
        <p:nvPicPr>
          <p:cNvPr id="6" name="Picture 5">
            <a:extLst>
              <a:ext uri="{FF2B5EF4-FFF2-40B4-BE49-F238E27FC236}">
                <a16:creationId xmlns:a16="http://schemas.microsoft.com/office/drawing/2014/main" id="{E7C58BCA-38CE-F417-F528-341D4F05649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674769" y="56815"/>
            <a:ext cx="1427162" cy="1343211"/>
          </a:xfrm>
          <a:prstGeom prst="ellipse">
            <a:avLst/>
          </a:prstGeom>
          <a:ln w="63500" cap="rnd">
            <a:solidFill>
              <a:srgbClr val="333333"/>
            </a:solid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p:spPr>
      </p:pic>
      <p:pic>
        <p:nvPicPr>
          <p:cNvPr id="7" name="Picture 6">
            <a:extLst>
              <a:ext uri="{FF2B5EF4-FFF2-40B4-BE49-F238E27FC236}">
                <a16:creationId xmlns:a16="http://schemas.microsoft.com/office/drawing/2014/main" id="{7872F359-54C6-7AD5-9050-16E932384203}"/>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1262" y="59680"/>
            <a:ext cx="1482463" cy="1442356"/>
          </a:xfrm>
          <a:prstGeom prst="ellipse">
            <a:avLst/>
          </a:prstGeom>
          <a:ln w="63500" cap="rnd">
            <a:solidFill>
              <a:srgbClr val="333333"/>
            </a:solid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p:spPr>
      </p:pic>
    </p:spTree>
  </p:cSld>
  <p:clrMapOvr>
    <a:masterClrMapping/>
  </p:clrMapOvr>
  <p:transition spd="med">
    <p:blinds/>
    <p:sndAc>
      <p:stSnd>
        <p:snd r:embed="rId2" name="wind.wav"/>
      </p:stSnd>
    </p:sndAc>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9" presetClass="entr" presetSubtype="10" fill="hold" nodeType="afterEffect">
                                  <p:stCondLst>
                                    <p:cond delay="0"/>
                                  </p:stCondLst>
                                  <p:childTnLst>
                                    <p:set>
                                      <p:cBhvr>
                                        <p:cTn id="6" dur="1" fill="hold">
                                          <p:stCondLst>
                                            <p:cond delay="0"/>
                                          </p:stCondLst>
                                        </p:cTn>
                                        <p:tgtEl>
                                          <p:spTgt spid="3076"/>
                                        </p:tgtEl>
                                        <p:attrNameLst>
                                          <p:attrName>style.visibility</p:attrName>
                                        </p:attrNameLst>
                                      </p:cBhvr>
                                      <p:to>
                                        <p:strVal val="visible"/>
                                      </p:to>
                                    </p:set>
                                    <p:anim calcmode="lin" valueType="num">
                                      <p:cBhvr>
                                        <p:cTn id="7" dur="2000" fill="hold"/>
                                        <p:tgtEl>
                                          <p:spTgt spid="3076"/>
                                        </p:tgtEl>
                                        <p:attrNameLst>
                                          <p:attrName>ppt_w</p:attrName>
                                        </p:attrNameLst>
                                      </p:cBhvr>
                                      <p:tavLst>
                                        <p:tav tm="0" fmla="#ppt_w*sin(2.5*pi*$)">
                                          <p:val>
                                            <p:fltVal val="0"/>
                                          </p:val>
                                        </p:tav>
                                        <p:tav tm="100000">
                                          <p:val>
                                            <p:fltVal val="1"/>
                                          </p:val>
                                        </p:tav>
                                      </p:tavLst>
                                    </p:anim>
                                    <p:anim calcmode="lin" valueType="num">
                                      <p:cBhvr>
                                        <p:cTn id="8" dur="2000" fill="hold"/>
                                        <p:tgtEl>
                                          <p:spTgt spid="3076"/>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29B3510-762B-B900-3D16-A21A65F8C514}"/>
              </a:ext>
            </a:extLst>
          </p:cNvPr>
          <p:cNvSpPr>
            <a:spLocks noGrp="1"/>
          </p:cNvSpPr>
          <p:nvPr>
            <p:ph idx="1"/>
          </p:nvPr>
        </p:nvSpPr>
        <p:spPr>
          <a:xfrm>
            <a:off x="1219200" y="762000"/>
            <a:ext cx="7907338" cy="6096000"/>
          </a:xfrm>
        </p:spPr>
        <p:txBody>
          <a:bodyPr>
            <a:normAutofit fontScale="92500" lnSpcReduction="20000"/>
          </a:bodyPr>
          <a:lstStyle/>
          <a:p>
            <a:pPr marL="274320" indent="-274320" algn="justLow" rtl="1" eaLnBrk="1" fontAlgn="auto" hangingPunct="1">
              <a:spcAft>
                <a:spcPts val="0"/>
              </a:spcAft>
              <a:buClr>
                <a:schemeClr val="accent3"/>
              </a:buClr>
              <a:buFont typeface="Wingdings 2"/>
              <a:buChar char=""/>
              <a:defRPr/>
            </a:pPr>
            <a:r>
              <a:rPr lang="ar-IQ" sz="3000" dirty="0">
                <a:solidFill>
                  <a:schemeClr val="accent1">
                    <a:lumMod val="75000"/>
                  </a:schemeClr>
                </a:solidFill>
                <a:ea typeface="+mn-ea"/>
              </a:rPr>
              <a:t>كيفية الحفاظ على صحة الساعة اليايلوجية :</a:t>
            </a:r>
          </a:p>
          <a:p>
            <a:pPr marL="274320" indent="-274320" algn="justLow" rtl="1" eaLnBrk="1" fontAlgn="auto" hangingPunct="1">
              <a:spcAft>
                <a:spcPts val="0"/>
              </a:spcAft>
              <a:buClr>
                <a:schemeClr val="accent3"/>
              </a:buClr>
              <a:buFont typeface="Wingdings 2"/>
              <a:buChar char=""/>
              <a:defRPr/>
            </a:pPr>
            <a:r>
              <a:rPr lang="ar-IQ" dirty="0">
                <a:ea typeface="+mn-ea"/>
              </a:rPr>
              <a:t>تنظيم النوم من خلال جدولة عملية النوم والاستيقاظ بصورة منتظمة في نفس الوقت كل يوم . </a:t>
            </a:r>
          </a:p>
          <a:p>
            <a:pPr marL="274320" indent="-274320" algn="justLow" rtl="1" eaLnBrk="1" fontAlgn="auto" hangingPunct="1">
              <a:spcAft>
                <a:spcPts val="0"/>
              </a:spcAft>
              <a:buClr>
                <a:schemeClr val="accent3"/>
              </a:buClr>
              <a:buFont typeface="Wingdings 2"/>
              <a:buChar char=""/>
              <a:defRPr/>
            </a:pPr>
            <a:r>
              <a:rPr lang="ar-IQ" dirty="0">
                <a:ea typeface="+mn-ea"/>
              </a:rPr>
              <a:t>التعرض للضوء الطبيعي مهم جدا لتنظيم الساعة البايلوجية خلال النهار ولوقت مناسب والحراره والضوء المناسبان للجسم . </a:t>
            </a:r>
          </a:p>
          <a:p>
            <a:pPr marL="274320" indent="-274320" algn="justLow" rtl="1" eaLnBrk="1" fontAlgn="auto" hangingPunct="1">
              <a:spcAft>
                <a:spcPts val="0"/>
              </a:spcAft>
              <a:buClr>
                <a:schemeClr val="accent3"/>
              </a:buClr>
              <a:buFont typeface="Wingdings 2"/>
              <a:buChar char=""/>
              <a:defRPr/>
            </a:pPr>
            <a:r>
              <a:rPr lang="ar-IQ" dirty="0">
                <a:ea typeface="+mn-ea"/>
              </a:rPr>
              <a:t>ممارسة التمارين الرياضية بأوقات منظمة مهم جدا ويساعد على تنظيم الساعه البايلوجية</a:t>
            </a:r>
          </a:p>
          <a:p>
            <a:pPr marL="274320" indent="-274320" algn="justLow" rtl="1" eaLnBrk="1" fontAlgn="auto" hangingPunct="1">
              <a:spcAft>
                <a:spcPts val="0"/>
              </a:spcAft>
              <a:buClr>
                <a:schemeClr val="accent3"/>
              </a:buClr>
              <a:buFont typeface="Wingdings 2"/>
              <a:buChar char=""/>
              <a:defRPr/>
            </a:pPr>
            <a:r>
              <a:rPr lang="ar-IQ" dirty="0">
                <a:ea typeface="+mn-ea"/>
              </a:rPr>
              <a:t>التغذية الصحية وتوقيتاتها الصحيحة وتنظيم اوقات الطعام المناسب بكميات صحيحة و اوقات صحيحة . </a:t>
            </a:r>
          </a:p>
          <a:p>
            <a:pPr marL="274320" indent="-274320" algn="justLow" rtl="1" eaLnBrk="1" fontAlgn="auto" hangingPunct="1">
              <a:spcAft>
                <a:spcPts val="0"/>
              </a:spcAft>
              <a:buClr>
                <a:schemeClr val="accent3"/>
              </a:buClr>
              <a:buFont typeface="Wingdings 2"/>
              <a:buChar char=""/>
              <a:defRPr/>
            </a:pPr>
            <a:r>
              <a:rPr lang="ar-IQ" dirty="0">
                <a:ea typeface="+mn-ea"/>
              </a:rPr>
              <a:t>تجنب الكافيين الطبيعي باوقات معينة وتجنب النيكوتين نهائيا في اوقات النوم ليلا تأثيره سلبيا على الساعة البايلوجية . </a:t>
            </a:r>
          </a:p>
          <a:p>
            <a:pPr marL="274320" indent="-274320" algn="justLow" rtl="1" eaLnBrk="1" fontAlgn="auto" hangingPunct="1">
              <a:spcAft>
                <a:spcPts val="0"/>
              </a:spcAft>
              <a:buClr>
                <a:schemeClr val="accent3"/>
              </a:buClr>
              <a:buFont typeface="Wingdings 2"/>
              <a:buChar char=""/>
              <a:defRPr/>
            </a:pPr>
            <a:r>
              <a:rPr lang="ar-IQ" dirty="0">
                <a:ea typeface="+mn-ea"/>
              </a:rPr>
              <a:t>الاسترخاء و الضغط النفسي والتوتر : اخذ وقت معين للاسترخاء يوميا وتفريغ الطاقة السلبية من الجسم و تجنب التعرض للضغط النفسي او معرفة كيفية التعامل مع الضغوط النفسية وتجنب التوتر المستمر كلها عوامل تسبب الاضطراب للساعه البايلوجية . </a:t>
            </a:r>
          </a:p>
          <a:p>
            <a:pPr marL="274320" indent="-274320" algn="justLow" rtl="1" eaLnBrk="1" fontAlgn="auto" hangingPunct="1">
              <a:spcAft>
                <a:spcPts val="0"/>
              </a:spcAft>
              <a:buClr>
                <a:schemeClr val="accent3"/>
              </a:buClr>
              <a:buFont typeface="Wingdings 2"/>
              <a:buChar char=""/>
              <a:defRPr/>
            </a:pPr>
            <a:r>
              <a:rPr lang="ar-IQ" dirty="0">
                <a:ea typeface="+mn-ea"/>
              </a:rPr>
              <a:t>الاستشارة الطبية اذا كنت تعاني من اضطرابات في النوم او الغذاء او امور اخرى و معرفة السبب واتخاذ اللازم </a:t>
            </a:r>
            <a:endParaRPr lang="en-US" dirty="0">
              <a:ea typeface="+mn-ea"/>
            </a:endParaRPr>
          </a:p>
        </p:txBody>
      </p:sp>
      <p:pic>
        <p:nvPicPr>
          <p:cNvPr id="15365" name="Picture 1">
            <a:extLst>
              <a:ext uri="{FF2B5EF4-FFF2-40B4-BE49-F238E27FC236}">
                <a16:creationId xmlns:a16="http://schemas.microsoft.com/office/drawing/2014/main" id="{AF436A03-4276-1222-91B9-7694DA2AA5D2}"/>
              </a:ext>
            </a:extLst>
          </p:cNvPr>
          <p:cNvPicPr>
            <a:picLocks noChangeAspect="1"/>
          </p:cNvPicPr>
          <p:nvPr/>
        </p:nvPicPr>
        <p:blipFill>
          <a:blip r:embed="rId2"/>
          <a:srcRect/>
          <a:stretch>
            <a:fillRect/>
          </a:stretch>
        </p:blipFill>
        <p:spPr bwMode="auto">
          <a:xfrm>
            <a:off x="0" y="533400"/>
            <a:ext cx="1354138" cy="6553200"/>
          </a:xfrm>
          <a:prstGeom prst="rect">
            <a:avLst/>
          </a:prstGeom>
          <a:ln>
            <a:noFill/>
          </a:ln>
          <a:effectLst>
            <a:outerShdw blurRad="190500" algn="tl" rotWithShape="0">
              <a:srgbClr val="000000">
                <a:alpha val="70000"/>
              </a:srgbClr>
            </a:outer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5E96090-2626-D1C1-5EDA-6519A32DE7BF}"/>
              </a:ext>
            </a:extLst>
          </p:cNvPr>
          <p:cNvSpPr>
            <a:spLocks noGrp="1"/>
          </p:cNvSpPr>
          <p:nvPr>
            <p:ph idx="1"/>
          </p:nvPr>
        </p:nvSpPr>
        <p:spPr>
          <a:xfrm>
            <a:off x="457200" y="609600"/>
            <a:ext cx="8686800" cy="5715000"/>
          </a:xfrm>
        </p:spPr>
        <p:txBody>
          <a:bodyPr/>
          <a:lstStyle/>
          <a:p>
            <a:pPr algn="r">
              <a:defRPr/>
            </a:pPr>
            <a:r>
              <a:rPr lang="ar-IQ" sz="4000" b="1" dirty="0"/>
              <a:t>المقدمة </a:t>
            </a:r>
          </a:p>
          <a:p>
            <a:pPr marL="0" indent="0" algn="ctr">
              <a:buFont typeface="Wingdings 2" panose="05020102010507070707" pitchFamily="18" charset="2"/>
              <a:buNone/>
              <a:defRPr/>
            </a:pPr>
            <a:r>
              <a:rPr lang="ar-IQ" sz="2800" noProof="1"/>
              <a:t>ان الساعه البايلوجية هي احد الانظمة الداخلية لجسم الانسان من خلالها تنظم العديد من الوظائف الجسدية و الهرمونية تعتمد على توقيتات محددة داخل الجسم و في هذه المحاظرة سوف نتطرق الى تفاصيلها وتأثيراتها على الجسم و هرموناته و كيفية الحفاظ على صحة الجسم وصحة الساعه البايلوجية لتحسين جودة حياتنا الطبيعية لان وضائفنا الحيوية تتاثر تاثيرا مباشرا حتى لو لم نلاحظ هذا التاثير من اضطرابات هرمونية و صحية وغذائية و حتى اجتماعية لانها نظام داخلي مفعل في جميع الاوقات وكثير التاثر من العوامل الخارجية و الداخلية  </a:t>
            </a:r>
            <a:endParaRPr lang="ar-IQ" sz="2800" dirty="0"/>
          </a:p>
        </p:txBody>
      </p:sp>
      <p:pic>
        <p:nvPicPr>
          <p:cNvPr id="5" name="Picture 4">
            <a:extLst>
              <a:ext uri="{FF2B5EF4-FFF2-40B4-BE49-F238E27FC236}">
                <a16:creationId xmlns:a16="http://schemas.microsoft.com/office/drawing/2014/main" id="{0A2B5B0E-D8DF-81A3-F1A3-607446A31CB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7532" y="4800600"/>
            <a:ext cx="9181531" cy="2209800"/>
          </a:xfrm>
          <a:prstGeom prst="rect">
            <a:avLst/>
          </a:prstGeom>
          <a:ln>
            <a:noFill/>
          </a:ln>
          <a:effectLst>
            <a:softEdge rad="112500"/>
          </a:effectLst>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عنوان 1">
            <a:extLst>
              <a:ext uri="{FF2B5EF4-FFF2-40B4-BE49-F238E27FC236}">
                <a16:creationId xmlns:a16="http://schemas.microsoft.com/office/drawing/2014/main" id="{15AD3FE1-F0F4-2095-365E-A0D8E52AB9A6}"/>
              </a:ext>
            </a:extLst>
          </p:cNvPr>
          <p:cNvSpPr>
            <a:spLocks noGrp="1"/>
          </p:cNvSpPr>
          <p:nvPr>
            <p:ph type="title"/>
          </p:nvPr>
        </p:nvSpPr>
        <p:spPr>
          <a:xfrm>
            <a:off x="847725" y="952500"/>
            <a:ext cx="8229600" cy="1143000"/>
          </a:xfrm>
        </p:spPr>
        <p:txBody>
          <a:bodyPr/>
          <a:lstStyle/>
          <a:p>
            <a:pPr algn="r" rtl="1"/>
            <a:r>
              <a:rPr lang="ar-SA" altLang="ar-IQ" sz="4800" b="1"/>
              <a:t>محاور </a:t>
            </a:r>
            <a:r>
              <a:rPr lang="ar-IQ" altLang="ar-IQ" sz="4800" b="1"/>
              <a:t>الورشة </a:t>
            </a:r>
            <a:r>
              <a:rPr lang="ar-SA" altLang="ar-IQ" sz="4800" b="1"/>
              <a:t>:</a:t>
            </a:r>
            <a:br>
              <a:rPr lang="ar-IQ" altLang="ar-IQ" sz="4400"/>
            </a:br>
            <a:endParaRPr lang="en-US" altLang="ar-IQ" sz="4400"/>
          </a:p>
        </p:txBody>
      </p:sp>
      <p:sp>
        <p:nvSpPr>
          <p:cNvPr id="8195" name="عنصر نائب للمحتوى 2">
            <a:extLst>
              <a:ext uri="{FF2B5EF4-FFF2-40B4-BE49-F238E27FC236}">
                <a16:creationId xmlns:a16="http://schemas.microsoft.com/office/drawing/2014/main" id="{AD48F5BF-20F9-0F28-CF4B-2CF85846C64D}"/>
              </a:ext>
            </a:extLst>
          </p:cNvPr>
          <p:cNvSpPr>
            <a:spLocks noGrp="1"/>
          </p:cNvSpPr>
          <p:nvPr>
            <p:ph idx="1"/>
          </p:nvPr>
        </p:nvSpPr>
        <p:spPr>
          <a:xfrm>
            <a:off x="914400" y="1524000"/>
            <a:ext cx="8229600" cy="5695950"/>
          </a:xfrm>
        </p:spPr>
        <p:txBody>
          <a:bodyPr/>
          <a:lstStyle/>
          <a:p>
            <a:pPr algn="r" rtl="1"/>
            <a:r>
              <a:rPr lang="ar-IQ" altLang="ar-IQ" sz="2800"/>
              <a:t>مفهوم الساعة البايلوجية </a:t>
            </a:r>
          </a:p>
          <a:p>
            <a:pPr algn="r" rtl="1"/>
            <a:r>
              <a:rPr lang="ar-IQ" altLang="ar-IQ" sz="2800"/>
              <a:t>اهمية الساعة البايلوجية </a:t>
            </a:r>
            <a:endParaRPr lang="ar-SA" altLang="ar-IQ" sz="2800"/>
          </a:p>
          <a:p>
            <a:pPr algn="r" rtl="1"/>
            <a:r>
              <a:rPr lang="ar-IQ" altLang="ar-IQ" sz="2800"/>
              <a:t>وظائف الساعة البايلوجية </a:t>
            </a:r>
            <a:endParaRPr lang="ar-SA" altLang="ar-IQ" sz="2800"/>
          </a:p>
          <a:p>
            <a:pPr algn="r" rtl="1"/>
            <a:r>
              <a:rPr lang="ar-IQ" altLang="ar-IQ" sz="2800"/>
              <a:t>العوامل المؤثرة على الساعة البايلوجية </a:t>
            </a:r>
            <a:endParaRPr lang="ar-SA" altLang="ar-IQ" sz="2800"/>
          </a:p>
          <a:p>
            <a:pPr algn="r" rtl="1"/>
            <a:r>
              <a:rPr lang="ar-IQ" altLang="ar-IQ" sz="2800"/>
              <a:t>اضطرابات الساعة البايلوجية </a:t>
            </a:r>
            <a:endParaRPr lang="ar-SA" altLang="ar-IQ" sz="2800"/>
          </a:p>
          <a:p>
            <a:pPr algn="r" rtl="1"/>
            <a:r>
              <a:rPr lang="ar-IQ" altLang="ar-IQ" sz="2800"/>
              <a:t>تأثير الساعة البايلوجية على هرمونات الجسم </a:t>
            </a:r>
            <a:endParaRPr lang="ar-SA" altLang="ar-IQ" sz="2800"/>
          </a:p>
          <a:p>
            <a:pPr algn="r" rtl="1"/>
            <a:r>
              <a:rPr lang="ar-IQ" altLang="ar-IQ" sz="2800"/>
              <a:t>كيفية الحفاظ على صحة الساعة البايلوجية  </a:t>
            </a:r>
          </a:p>
          <a:p>
            <a:pPr algn="r" rtl="1"/>
            <a:endParaRPr lang="ar-SA" altLang="ar-IQ" sz="2800"/>
          </a:p>
          <a:p>
            <a:pPr algn="r" rtl="1"/>
            <a:endParaRPr lang="ar-SA" altLang="ar-IQ" sz="2800"/>
          </a:p>
          <a:p>
            <a:pPr algn="r" rtl="1"/>
            <a:endParaRPr lang="ar-SA" altLang="ar-IQ" sz="2800"/>
          </a:p>
          <a:p>
            <a:pPr algn="r" rtl="1"/>
            <a:endParaRPr lang="ar-SA" altLang="ar-IQ" sz="2800"/>
          </a:p>
          <a:p>
            <a:pPr algn="r" rtl="1"/>
            <a:endParaRPr lang="ar-SA" altLang="ar-IQ" sz="2800"/>
          </a:p>
          <a:p>
            <a:pPr algn="r" rtl="1"/>
            <a:endParaRPr lang="ar-SA" altLang="ar-IQ" sz="2800"/>
          </a:p>
          <a:p>
            <a:pPr algn="r" rtl="1"/>
            <a:endParaRPr lang="en-US" altLang="ar-IQ" sz="2800"/>
          </a:p>
        </p:txBody>
      </p:sp>
      <p:pic>
        <p:nvPicPr>
          <p:cNvPr id="8196" name="Picture 2">
            <a:extLst>
              <a:ext uri="{FF2B5EF4-FFF2-40B4-BE49-F238E27FC236}">
                <a16:creationId xmlns:a16="http://schemas.microsoft.com/office/drawing/2014/main" id="{C0EF16A6-F8A9-C46B-210A-87FB34670E95}"/>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4962525" cy="4962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5538" name="Rectangle 2">
            <a:extLst>
              <a:ext uri="{FF2B5EF4-FFF2-40B4-BE49-F238E27FC236}">
                <a16:creationId xmlns:a16="http://schemas.microsoft.com/office/drawing/2014/main" id="{466043B6-22C8-77AD-6B80-8608598B75C3}"/>
              </a:ext>
            </a:extLst>
          </p:cNvPr>
          <p:cNvSpPr>
            <a:spLocks noGrp="1" noRot="1" noChangeArrowheads="1"/>
          </p:cNvSpPr>
          <p:nvPr>
            <p:ph type="title"/>
          </p:nvPr>
        </p:nvSpPr>
        <p:spPr>
          <a:xfrm>
            <a:off x="723900" y="228600"/>
            <a:ext cx="8229600" cy="1143000"/>
          </a:xfrm>
        </p:spPr>
        <p:txBody>
          <a:bodyPr/>
          <a:lstStyle/>
          <a:p>
            <a:pPr algn="r" rtl="1" eaLnBrk="1" hangingPunct="1"/>
            <a:r>
              <a:rPr lang="ar-SA" altLang="ar-IQ" sz="5400" b="1"/>
              <a:t>اهداف المحاضرة </a:t>
            </a:r>
            <a:r>
              <a:rPr lang="ar-IQ" altLang="ar-IQ" sz="5400" b="1"/>
              <a:t>:</a:t>
            </a:r>
            <a:r>
              <a:rPr lang="en-US" altLang="ar-IQ" sz="5400"/>
              <a:t> </a:t>
            </a:r>
          </a:p>
        </p:txBody>
      </p:sp>
      <p:sp>
        <p:nvSpPr>
          <p:cNvPr id="65539" name="Rectangle 3">
            <a:extLst>
              <a:ext uri="{FF2B5EF4-FFF2-40B4-BE49-F238E27FC236}">
                <a16:creationId xmlns:a16="http://schemas.microsoft.com/office/drawing/2014/main" id="{70093BBD-AABC-41EE-B6BD-35CAC1DAE248}"/>
              </a:ext>
            </a:extLst>
          </p:cNvPr>
          <p:cNvSpPr>
            <a:spLocks noGrp="1" noRot="1" noChangeArrowheads="1"/>
          </p:cNvSpPr>
          <p:nvPr>
            <p:ph idx="1"/>
          </p:nvPr>
        </p:nvSpPr>
        <p:spPr>
          <a:xfrm>
            <a:off x="1398588" y="1365250"/>
            <a:ext cx="7772400" cy="5181600"/>
          </a:xfrm>
        </p:spPr>
        <p:txBody>
          <a:bodyPr>
            <a:normAutofit/>
          </a:bodyPr>
          <a:lstStyle/>
          <a:p>
            <a:pPr marL="274320" indent="-274320" algn="r" rtl="1" eaLnBrk="1" fontAlgn="auto" hangingPunct="1">
              <a:lnSpc>
                <a:spcPct val="90000"/>
              </a:lnSpc>
              <a:spcAft>
                <a:spcPts val="0"/>
              </a:spcAft>
              <a:buClr>
                <a:schemeClr val="accent3"/>
              </a:buClr>
              <a:buFont typeface="Wingdings" pitchFamily="2" charset="2"/>
              <a:buNone/>
              <a:defRPr/>
            </a:pPr>
            <a:r>
              <a:rPr lang="ar-IQ" sz="2800" b="1" dirty="0"/>
              <a:t>1- التعرف على اهمية الساعة البايلوجية و وضائفها و مفهومها .</a:t>
            </a:r>
          </a:p>
          <a:p>
            <a:pPr marL="274320" indent="-274320" algn="r" rtl="1" eaLnBrk="1" fontAlgn="auto" hangingPunct="1">
              <a:lnSpc>
                <a:spcPct val="90000"/>
              </a:lnSpc>
              <a:spcAft>
                <a:spcPts val="0"/>
              </a:spcAft>
              <a:buClr>
                <a:schemeClr val="accent3"/>
              </a:buClr>
              <a:buFont typeface="Wingdings" pitchFamily="2" charset="2"/>
              <a:buNone/>
              <a:defRPr/>
            </a:pPr>
            <a:r>
              <a:rPr lang="ar-IQ" sz="2800" b="1" dirty="0"/>
              <a:t>  </a:t>
            </a:r>
          </a:p>
          <a:p>
            <a:pPr marL="274320" indent="-274320" algn="r" rtl="1" eaLnBrk="1" fontAlgn="auto" hangingPunct="1">
              <a:lnSpc>
                <a:spcPct val="90000"/>
              </a:lnSpc>
              <a:spcAft>
                <a:spcPts val="0"/>
              </a:spcAft>
              <a:buClr>
                <a:schemeClr val="accent3"/>
              </a:buClr>
              <a:buFont typeface="Wingdings" pitchFamily="2" charset="2"/>
              <a:buNone/>
              <a:defRPr/>
            </a:pPr>
            <a:r>
              <a:rPr lang="ar-IQ" sz="2800" b="1" dirty="0"/>
              <a:t>2-  معرفة تأثيرات الساعة البايلوجية على هرمونات الجسم و اضطراباتها و العوامل المؤثرة عليها . </a:t>
            </a:r>
          </a:p>
          <a:p>
            <a:pPr marL="274320" indent="-274320" algn="r" rtl="1" eaLnBrk="1" fontAlgn="auto" hangingPunct="1">
              <a:lnSpc>
                <a:spcPct val="90000"/>
              </a:lnSpc>
              <a:spcAft>
                <a:spcPts val="0"/>
              </a:spcAft>
              <a:buClr>
                <a:schemeClr val="accent3"/>
              </a:buClr>
              <a:buFont typeface="Wingdings" pitchFamily="2" charset="2"/>
              <a:buNone/>
              <a:defRPr/>
            </a:pPr>
            <a:endParaRPr lang="ar-IQ" sz="2800" b="1" dirty="0"/>
          </a:p>
          <a:p>
            <a:pPr marL="274320" indent="-274320" algn="r" rtl="1" eaLnBrk="1" fontAlgn="auto" hangingPunct="1">
              <a:lnSpc>
                <a:spcPct val="90000"/>
              </a:lnSpc>
              <a:spcAft>
                <a:spcPts val="0"/>
              </a:spcAft>
              <a:buClr>
                <a:schemeClr val="accent3"/>
              </a:buClr>
              <a:buFont typeface="Wingdings" pitchFamily="2" charset="2"/>
              <a:buNone/>
              <a:defRPr/>
            </a:pPr>
            <a:r>
              <a:rPr lang="ar-IQ" sz="2800" b="1" dirty="0"/>
              <a:t>3- التعامل مع المشاكل الصحية التي تتسبب بها وتجنبها وكيفية التعامل معها وكيفية التعامل مع السهر و قلة النوم و تقويم الساعة البايلوجية للجسم . </a:t>
            </a:r>
          </a:p>
          <a:p>
            <a:pPr marL="274320" indent="-274320" algn="r" rtl="1" eaLnBrk="1" fontAlgn="auto" hangingPunct="1">
              <a:lnSpc>
                <a:spcPct val="90000"/>
              </a:lnSpc>
              <a:spcAft>
                <a:spcPts val="0"/>
              </a:spcAft>
              <a:buClr>
                <a:schemeClr val="accent3"/>
              </a:buClr>
              <a:buFont typeface="Wingdings" pitchFamily="2" charset="2"/>
              <a:buNone/>
              <a:defRPr/>
            </a:pPr>
            <a:endParaRPr lang="ar-IQ" sz="2800" b="1" dirty="0"/>
          </a:p>
          <a:p>
            <a:pPr marL="274320" indent="-274320" algn="r" rtl="1" eaLnBrk="1" fontAlgn="auto" hangingPunct="1">
              <a:lnSpc>
                <a:spcPct val="90000"/>
              </a:lnSpc>
              <a:spcAft>
                <a:spcPts val="0"/>
              </a:spcAft>
              <a:buClr>
                <a:schemeClr val="accent3"/>
              </a:buClr>
              <a:buFont typeface="Wingdings" pitchFamily="2" charset="2"/>
              <a:buNone/>
              <a:defRPr/>
            </a:pPr>
            <a:r>
              <a:rPr lang="ar-IQ" sz="2800" b="1" dirty="0"/>
              <a:t>4- تنظيم الساعه البايلوجية و الحفاظ على صحتها للوصول الى نظام داخلي صحي للجسم . </a:t>
            </a:r>
          </a:p>
        </p:txBody>
      </p:sp>
      <p:pic>
        <p:nvPicPr>
          <p:cNvPr id="9220" name="Picture 2">
            <a:extLst>
              <a:ext uri="{FF2B5EF4-FFF2-40B4-BE49-F238E27FC236}">
                <a16:creationId xmlns:a16="http://schemas.microsoft.com/office/drawing/2014/main" id="{F07DDBD5-267D-81DE-D9DE-3F06852CAE5E}"/>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5400" y="2667000"/>
            <a:ext cx="2108200" cy="2667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9" presetClass="path" presetSubtype="0" accel="50000" decel="50000" fill="hold" grpId="0" nodeType="withEffect">
                                  <p:stCondLst>
                                    <p:cond delay="0"/>
                                  </p:stCondLst>
                                  <p:iterate type="lt">
                                    <p:tmPct val="10000"/>
                                  </p:iterate>
                                  <p:childTnLst>
                                    <p:animMotion origin="layout" path="M 0.0 0.0  C 0.007 -0.01333  0.014 -0.028  0.021 -0.04667  C 0.04 -0.1  0.045 -0.152  0.031 -0.16  C 0.017 -0.16933  -0.01 -0.132  -0.029 -0.07867  C -0.039 -0.05067  -0.045 -0.024  -0.047 -0.004  C -0.05 0.012  -0.051 0.028  -0.051 0.04667  C -0.051 0.10667  -0.038 0.156  -0.023 0.156  C -0.008 0.156  0.005 0.10667  0.005 0.04667  C 0.005 0.01867  0.002 -0.008  -0.003 -0.02667  C -0.005 -0.04267  -0.01 -0.06  -0.016 -0.07733  C -0.036 -0.132  -0.063 -0.16933  -0.077 -0.16  C -0.091 -0.15067  -0.086 -0.1  -0.066 -0.04533  C -0.058 -0.02  -0.047 0.00133  -0.036 0.016  C -0.028 0.02933  -0.019 0.04133  -0.007 0.05333  C 0.029 0.092  0.065 0.10933  0.075 0.09333  C 0.084 0.07733  0.064 0.03333  0.028 -0.004  C 0.013 -0.02  -0.003 -0.032  -0.016 -0.04  C -0.028 -0.048  -0.043 -0.05467  -0.059 -0.05867  C -0.103 -0.072  -0.141 -0.068  -0.144 -0.04667  C -0.148 -0.02667  -0.115 0.0  -0.071 0.01333  C -0.051 0.01867  -0.032 0.02133  -0.017 0.02  C -0.004 0.02  0.01 0.01733  0.025 0.01333  C 0.069 0.0  0.102 -0.028  0.098 -0.048  C 0.095 -0.068  0.057 -0.07333  0.013 -0.06  C -0.008 -0.05333  -0.027 -0.044  -0.04 -0.03333  C -0.051 -0.02533  -0.062 -0.016  -0.074 -0.004  C -0.109 0.03467  -0.13 0.07733  -0.12 0.09333  C -0.111 0.10933  -0.074 0.092  -0.039 0.05467  C -0.022 0.036  -0.008 0.01733  0.0 0.0  Z" pathEditMode="relative">
                                      <p:cBhvr>
                                        <p:cTn id="6" dur="1299" fill="hold">
                                          <p:stCondLst>
                                            <p:cond delay="0"/>
                                          </p:stCondLst>
                                        </p:cTn>
                                        <p:tgtEl>
                                          <p:spTgt spid="65538"/>
                                        </p:tgtEl>
                                        <p:attrNameLst>
                                          <p:attrName>ppt_x</p:attrName>
                                          <p:attrName>ppt_y</p:attrName>
                                        </p:attrNameLst>
                                      </p:cBhvr>
                                    </p:animMotion>
                                  </p:childTnLst>
                                </p:cTn>
                              </p:par>
                            </p:childTnLst>
                          </p:cTn>
                        </p:par>
                      </p:childTnLst>
                    </p:cTn>
                  </p:par>
                  <p:par>
                    <p:cTn id="7" fill="hold" nodeType="clickPar">
                      <p:stCondLst>
                        <p:cond delay="indefinite"/>
                      </p:stCondLst>
                      <p:childTnLst>
                        <p:par>
                          <p:cTn id="8" fill="hold" nodeType="withGroup">
                            <p:stCondLst>
                              <p:cond delay="0"/>
                            </p:stCondLst>
                            <p:childTnLst>
                              <p:par>
                                <p:cTn id="9" presetID="37" presetClass="entr" presetSubtype="0" fill="hold" grpId="0" nodeType="clickEffect">
                                  <p:stCondLst>
                                    <p:cond delay="0"/>
                                  </p:stCondLst>
                                  <p:childTnLst>
                                    <p:set>
                                      <p:cBhvr>
                                        <p:cTn id="10" dur="1" fill="hold">
                                          <p:stCondLst>
                                            <p:cond delay="0"/>
                                          </p:stCondLst>
                                        </p:cTn>
                                        <p:tgtEl>
                                          <p:spTgt spid="65539">
                                            <p:txEl>
                                              <p:pRg st="0" end="0"/>
                                            </p:txEl>
                                          </p:spTgt>
                                        </p:tgtEl>
                                        <p:attrNameLst>
                                          <p:attrName>style.visibility</p:attrName>
                                        </p:attrNameLst>
                                      </p:cBhvr>
                                      <p:to>
                                        <p:strVal val="visible"/>
                                      </p:to>
                                    </p:set>
                                    <p:animEffect transition="in" filter="fade">
                                      <p:cBhvr>
                                        <p:cTn id="11" dur="1000"/>
                                        <p:tgtEl>
                                          <p:spTgt spid="65539">
                                            <p:txEl>
                                              <p:pRg st="0" end="0"/>
                                            </p:txEl>
                                          </p:spTgt>
                                        </p:tgtEl>
                                      </p:cBhvr>
                                    </p:animEffect>
                                    <p:anim calcmode="lin" valueType="num">
                                      <p:cBhvr>
                                        <p:cTn id="12" dur="1000" fill="hold"/>
                                        <p:tgtEl>
                                          <p:spTgt spid="65539">
                                            <p:txEl>
                                              <p:pRg st="0" end="0"/>
                                            </p:txEl>
                                          </p:spTgt>
                                        </p:tgtEl>
                                        <p:attrNameLst>
                                          <p:attrName>ppt_x</p:attrName>
                                        </p:attrNameLst>
                                      </p:cBhvr>
                                      <p:tavLst>
                                        <p:tav tm="0">
                                          <p:val>
                                            <p:strVal val="#ppt_x"/>
                                          </p:val>
                                        </p:tav>
                                        <p:tav tm="100000">
                                          <p:val>
                                            <p:strVal val="#ppt_x"/>
                                          </p:val>
                                        </p:tav>
                                      </p:tavLst>
                                    </p:anim>
                                    <p:anim calcmode="lin" valueType="num">
                                      <p:cBhvr>
                                        <p:cTn id="13" dur="898" decel="100000" fill="hold"/>
                                        <p:tgtEl>
                                          <p:spTgt spid="65539">
                                            <p:txEl>
                                              <p:pRg st="0" end="0"/>
                                            </p:txEl>
                                          </p:spTgt>
                                        </p:tgtEl>
                                        <p:attrNameLst>
                                          <p:attrName>ppt_y</p:attrName>
                                        </p:attrNameLst>
                                      </p:cBhvr>
                                      <p:tavLst>
                                        <p:tav tm="0">
                                          <p:val>
                                            <p:strVal val="#ppt_y+1"/>
                                          </p:val>
                                        </p:tav>
                                        <p:tav tm="100000">
                                          <p:val>
                                            <p:strVal val="#ppt_y-.03"/>
                                          </p:val>
                                        </p:tav>
                                      </p:tavLst>
                                    </p:anim>
                                    <p:anim calcmode="lin" valueType="num">
                                      <p:cBhvr>
                                        <p:cTn id="14" dur="100" accel="100000" fill="hold">
                                          <p:stCondLst>
                                            <p:cond delay="898"/>
                                          </p:stCondLst>
                                        </p:cTn>
                                        <p:tgtEl>
                                          <p:spTgt spid="65539">
                                            <p:txEl>
                                              <p:pRg st="0" end="0"/>
                                            </p:txEl>
                                          </p:spTgt>
                                        </p:tgtEl>
                                        <p:attrNameLst>
                                          <p:attrName>ppt_y</p:attrName>
                                        </p:attrNameLst>
                                      </p:cBhvr>
                                      <p:tavLst>
                                        <p:tav tm="0">
                                          <p:val>
                                            <p:strVal val="#ppt_y-.03"/>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37" presetClass="entr" presetSubtype="0" fill="hold" grpId="0" nodeType="clickEffect">
                                  <p:stCondLst>
                                    <p:cond delay="0"/>
                                  </p:stCondLst>
                                  <p:childTnLst>
                                    <p:set>
                                      <p:cBhvr>
                                        <p:cTn id="18" dur="1" fill="hold">
                                          <p:stCondLst>
                                            <p:cond delay="0"/>
                                          </p:stCondLst>
                                        </p:cTn>
                                        <p:tgtEl>
                                          <p:spTgt spid="65539">
                                            <p:txEl>
                                              <p:pRg st="1" end="1"/>
                                            </p:txEl>
                                          </p:spTgt>
                                        </p:tgtEl>
                                        <p:attrNameLst>
                                          <p:attrName>style.visibility</p:attrName>
                                        </p:attrNameLst>
                                      </p:cBhvr>
                                      <p:to>
                                        <p:strVal val="visible"/>
                                      </p:to>
                                    </p:set>
                                    <p:animEffect transition="in" filter="fade">
                                      <p:cBhvr>
                                        <p:cTn id="19" dur="1000"/>
                                        <p:tgtEl>
                                          <p:spTgt spid="65539">
                                            <p:txEl>
                                              <p:pRg st="1" end="1"/>
                                            </p:txEl>
                                          </p:spTgt>
                                        </p:tgtEl>
                                      </p:cBhvr>
                                    </p:animEffect>
                                    <p:anim calcmode="lin" valueType="num">
                                      <p:cBhvr>
                                        <p:cTn id="20" dur="1000" fill="hold"/>
                                        <p:tgtEl>
                                          <p:spTgt spid="65539">
                                            <p:txEl>
                                              <p:pRg st="1" end="1"/>
                                            </p:txEl>
                                          </p:spTgt>
                                        </p:tgtEl>
                                        <p:attrNameLst>
                                          <p:attrName>ppt_x</p:attrName>
                                        </p:attrNameLst>
                                      </p:cBhvr>
                                      <p:tavLst>
                                        <p:tav tm="0">
                                          <p:val>
                                            <p:strVal val="#ppt_x"/>
                                          </p:val>
                                        </p:tav>
                                        <p:tav tm="100000">
                                          <p:val>
                                            <p:strVal val="#ppt_x"/>
                                          </p:val>
                                        </p:tav>
                                      </p:tavLst>
                                    </p:anim>
                                    <p:anim calcmode="lin" valueType="num">
                                      <p:cBhvr>
                                        <p:cTn id="21" dur="898" decel="100000" fill="hold"/>
                                        <p:tgtEl>
                                          <p:spTgt spid="65539">
                                            <p:txEl>
                                              <p:pRg st="1" end="1"/>
                                            </p:txEl>
                                          </p:spTgt>
                                        </p:tgtEl>
                                        <p:attrNameLst>
                                          <p:attrName>ppt_y</p:attrName>
                                        </p:attrNameLst>
                                      </p:cBhvr>
                                      <p:tavLst>
                                        <p:tav tm="0">
                                          <p:val>
                                            <p:strVal val="#ppt_y+1"/>
                                          </p:val>
                                        </p:tav>
                                        <p:tav tm="100000">
                                          <p:val>
                                            <p:strVal val="#ppt_y-.03"/>
                                          </p:val>
                                        </p:tav>
                                      </p:tavLst>
                                    </p:anim>
                                    <p:anim calcmode="lin" valueType="num">
                                      <p:cBhvr>
                                        <p:cTn id="22" dur="100" accel="100000" fill="hold">
                                          <p:stCondLst>
                                            <p:cond delay="898"/>
                                          </p:stCondLst>
                                        </p:cTn>
                                        <p:tgtEl>
                                          <p:spTgt spid="65539">
                                            <p:txEl>
                                              <p:pRg st="1" end="1"/>
                                            </p:txEl>
                                          </p:spTgt>
                                        </p:tgtEl>
                                        <p:attrNameLst>
                                          <p:attrName>ppt_y</p:attrName>
                                        </p:attrNameLst>
                                      </p:cBhvr>
                                      <p:tavLst>
                                        <p:tav tm="0">
                                          <p:val>
                                            <p:strVal val="#ppt_y-.03"/>
                                          </p:val>
                                        </p:tav>
                                        <p:tav tm="100000">
                                          <p:val>
                                            <p:strVal val="#ppt_y"/>
                                          </p:val>
                                        </p:tav>
                                      </p:tavLst>
                                    </p:anim>
                                  </p:childTnLst>
                                </p:cTn>
                              </p:par>
                            </p:childTnLst>
                          </p:cTn>
                        </p:par>
                      </p:childTnLst>
                    </p:cTn>
                  </p:par>
                  <p:par>
                    <p:cTn id="23" fill="hold" nodeType="clickPar">
                      <p:stCondLst>
                        <p:cond delay="indefinite"/>
                      </p:stCondLst>
                      <p:childTnLst>
                        <p:par>
                          <p:cTn id="24" fill="hold" nodeType="withGroup">
                            <p:stCondLst>
                              <p:cond delay="0"/>
                            </p:stCondLst>
                            <p:childTnLst>
                              <p:par>
                                <p:cTn id="25" presetID="37" presetClass="entr" presetSubtype="0" fill="hold" grpId="0" nodeType="clickEffect">
                                  <p:stCondLst>
                                    <p:cond delay="0"/>
                                  </p:stCondLst>
                                  <p:childTnLst>
                                    <p:set>
                                      <p:cBhvr>
                                        <p:cTn id="26" dur="1" fill="hold">
                                          <p:stCondLst>
                                            <p:cond delay="0"/>
                                          </p:stCondLst>
                                        </p:cTn>
                                        <p:tgtEl>
                                          <p:spTgt spid="65539">
                                            <p:txEl>
                                              <p:pRg st="2" end="2"/>
                                            </p:txEl>
                                          </p:spTgt>
                                        </p:tgtEl>
                                        <p:attrNameLst>
                                          <p:attrName>style.visibility</p:attrName>
                                        </p:attrNameLst>
                                      </p:cBhvr>
                                      <p:to>
                                        <p:strVal val="visible"/>
                                      </p:to>
                                    </p:set>
                                    <p:animEffect transition="in" filter="fade">
                                      <p:cBhvr>
                                        <p:cTn id="27" dur="1000"/>
                                        <p:tgtEl>
                                          <p:spTgt spid="65539">
                                            <p:txEl>
                                              <p:pRg st="2" end="2"/>
                                            </p:txEl>
                                          </p:spTgt>
                                        </p:tgtEl>
                                      </p:cBhvr>
                                    </p:animEffect>
                                    <p:anim calcmode="lin" valueType="num">
                                      <p:cBhvr>
                                        <p:cTn id="28" dur="1000" fill="hold"/>
                                        <p:tgtEl>
                                          <p:spTgt spid="65539">
                                            <p:txEl>
                                              <p:pRg st="2" end="2"/>
                                            </p:txEl>
                                          </p:spTgt>
                                        </p:tgtEl>
                                        <p:attrNameLst>
                                          <p:attrName>ppt_x</p:attrName>
                                        </p:attrNameLst>
                                      </p:cBhvr>
                                      <p:tavLst>
                                        <p:tav tm="0">
                                          <p:val>
                                            <p:strVal val="#ppt_x"/>
                                          </p:val>
                                        </p:tav>
                                        <p:tav tm="100000">
                                          <p:val>
                                            <p:strVal val="#ppt_x"/>
                                          </p:val>
                                        </p:tav>
                                      </p:tavLst>
                                    </p:anim>
                                    <p:anim calcmode="lin" valueType="num">
                                      <p:cBhvr>
                                        <p:cTn id="29" dur="898" decel="100000" fill="hold"/>
                                        <p:tgtEl>
                                          <p:spTgt spid="65539">
                                            <p:txEl>
                                              <p:pRg st="2" end="2"/>
                                            </p:txEl>
                                          </p:spTgt>
                                        </p:tgtEl>
                                        <p:attrNameLst>
                                          <p:attrName>ppt_y</p:attrName>
                                        </p:attrNameLst>
                                      </p:cBhvr>
                                      <p:tavLst>
                                        <p:tav tm="0">
                                          <p:val>
                                            <p:strVal val="#ppt_y+1"/>
                                          </p:val>
                                        </p:tav>
                                        <p:tav tm="100000">
                                          <p:val>
                                            <p:strVal val="#ppt_y-.03"/>
                                          </p:val>
                                        </p:tav>
                                      </p:tavLst>
                                    </p:anim>
                                    <p:anim calcmode="lin" valueType="num">
                                      <p:cBhvr>
                                        <p:cTn id="30" dur="100" accel="100000" fill="hold">
                                          <p:stCondLst>
                                            <p:cond delay="898"/>
                                          </p:stCondLst>
                                        </p:cTn>
                                        <p:tgtEl>
                                          <p:spTgt spid="65539">
                                            <p:txEl>
                                              <p:pRg st="2" end="2"/>
                                            </p:txEl>
                                          </p:spTgt>
                                        </p:tgtEl>
                                        <p:attrNameLst>
                                          <p:attrName>ppt_y</p:attrName>
                                        </p:attrNameLst>
                                      </p:cBhvr>
                                      <p:tavLst>
                                        <p:tav tm="0">
                                          <p:val>
                                            <p:strVal val="#ppt_y-.03"/>
                                          </p:val>
                                        </p:tav>
                                        <p:tav tm="100000">
                                          <p:val>
                                            <p:strVal val="#ppt_y"/>
                                          </p:val>
                                        </p:tav>
                                      </p:tavLst>
                                    </p:anim>
                                  </p:childTnLst>
                                </p:cTn>
                              </p:par>
                            </p:childTnLst>
                          </p:cTn>
                        </p:par>
                      </p:childTnLst>
                    </p:cTn>
                  </p:par>
                  <p:par>
                    <p:cTn id="31" fill="hold" nodeType="clickPar">
                      <p:stCondLst>
                        <p:cond delay="indefinite"/>
                      </p:stCondLst>
                      <p:childTnLst>
                        <p:par>
                          <p:cTn id="32" fill="hold" nodeType="withGroup">
                            <p:stCondLst>
                              <p:cond delay="0"/>
                            </p:stCondLst>
                            <p:childTnLst>
                              <p:par>
                                <p:cTn id="33" presetID="37" presetClass="entr" presetSubtype="0" fill="hold" grpId="0" nodeType="clickEffect">
                                  <p:stCondLst>
                                    <p:cond delay="0"/>
                                  </p:stCondLst>
                                  <p:childTnLst>
                                    <p:set>
                                      <p:cBhvr>
                                        <p:cTn id="34" dur="1" fill="hold">
                                          <p:stCondLst>
                                            <p:cond delay="0"/>
                                          </p:stCondLst>
                                        </p:cTn>
                                        <p:tgtEl>
                                          <p:spTgt spid="65539">
                                            <p:txEl>
                                              <p:pRg st="4" end="4"/>
                                            </p:txEl>
                                          </p:spTgt>
                                        </p:tgtEl>
                                        <p:attrNameLst>
                                          <p:attrName>style.visibility</p:attrName>
                                        </p:attrNameLst>
                                      </p:cBhvr>
                                      <p:to>
                                        <p:strVal val="visible"/>
                                      </p:to>
                                    </p:set>
                                    <p:animEffect transition="in" filter="fade">
                                      <p:cBhvr>
                                        <p:cTn id="35" dur="1000"/>
                                        <p:tgtEl>
                                          <p:spTgt spid="65539">
                                            <p:txEl>
                                              <p:pRg st="4" end="4"/>
                                            </p:txEl>
                                          </p:spTgt>
                                        </p:tgtEl>
                                      </p:cBhvr>
                                    </p:animEffect>
                                    <p:anim calcmode="lin" valueType="num">
                                      <p:cBhvr>
                                        <p:cTn id="36" dur="1000" fill="hold"/>
                                        <p:tgtEl>
                                          <p:spTgt spid="65539">
                                            <p:txEl>
                                              <p:pRg st="4" end="4"/>
                                            </p:txEl>
                                          </p:spTgt>
                                        </p:tgtEl>
                                        <p:attrNameLst>
                                          <p:attrName>ppt_x</p:attrName>
                                        </p:attrNameLst>
                                      </p:cBhvr>
                                      <p:tavLst>
                                        <p:tav tm="0">
                                          <p:val>
                                            <p:strVal val="#ppt_x"/>
                                          </p:val>
                                        </p:tav>
                                        <p:tav tm="100000">
                                          <p:val>
                                            <p:strVal val="#ppt_x"/>
                                          </p:val>
                                        </p:tav>
                                      </p:tavLst>
                                    </p:anim>
                                    <p:anim calcmode="lin" valueType="num">
                                      <p:cBhvr>
                                        <p:cTn id="37" dur="898" decel="100000" fill="hold"/>
                                        <p:tgtEl>
                                          <p:spTgt spid="65539">
                                            <p:txEl>
                                              <p:pRg st="4" end="4"/>
                                            </p:txEl>
                                          </p:spTgt>
                                        </p:tgtEl>
                                        <p:attrNameLst>
                                          <p:attrName>ppt_y</p:attrName>
                                        </p:attrNameLst>
                                      </p:cBhvr>
                                      <p:tavLst>
                                        <p:tav tm="0">
                                          <p:val>
                                            <p:strVal val="#ppt_y+1"/>
                                          </p:val>
                                        </p:tav>
                                        <p:tav tm="100000">
                                          <p:val>
                                            <p:strVal val="#ppt_y-.03"/>
                                          </p:val>
                                        </p:tav>
                                      </p:tavLst>
                                    </p:anim>
                                    <p:anim calcmode="lin" valueType="num">
                                      <p:cBhvr>
                                        <p:cTn id="38" dur="100" accel="100000" fill="hold">
                                          <p:stCondLst>
                                            <p:cond delay="898"/>
                                          </p:stCondLst>
                                        </p:cTn>
                                        <p:tgtEl>
                                          <p:spTgt spid="65539">
                                            <p:txEl>
                                              <p:pRg st="4" end="4"/>
                                            </p:txEl>
                                          </p:spTgt>
                                        </p:tgtEl>
                                        <p:attrNameLst>
                                          <p:attrName>ppt_y</p:attrName>
                                        </p:attrNameLst>
                                      </p:cBhvr>
                                      <p:tavLst>
                                        <p:tav tm="0">
                                          <p:val>
                                            <p:strVal val="#ppt_y-.03"/>
                                          </p:val>
                                        </p:tav>
                                        <p:tav tm="100000">
                                          <p:val>
                                            <p:strVal val="#ppt_y"/>
                                          </p:val>
                                        </p:tav>
                                      </p:tavLst>
                                    </p:anim>
                                  </p:childTnLst>
                                </p:cTn>
                              </p:par>
                            </p:childTnLst>
                          </p:cTn>
                        </p:par>
                      </p:childTnLst>
                    </p:cTn>
                  </p:par>
                  <p:par>
                    <p:cTn id="39" fill="hold" nodeType="clickPar">
                      <p:stCondLst>
                        <p:cond delay="indefinite"/>
                      </p:stCondLst>
                      <p:childTnLst>
                        <p:par>
                          <p:cTn id="40" fill="hold" nodeType="withGroup">
                            <p:stCondLst>
                              <p:cond delay="0"/>
                            </p:stCondLst>
                            <p:childTnLst>
                              <p:par>
                                <p:cTn id="41" presetID="37" presetClass="entr" presetSubtype="0" fill="hold" grpId="0" nodeType="clickEffect">
                                  <p:stCondLst>
                                    <p:cond delay="0"/>
                                  </p:stCondLst>
                                  <p:childTnLst>
                                    <p:set>
                                      <p:cBhvr>
                                        <p:cTn id="42" dur="1" fill="hold">
                                          <p:stCondLst>
                                            <p:cond delay="0"/>
                                          </p:stCondLst>
                                        </p:cTn>
                                        <p:tgtEl>
                                          <p:spTgt spid="65539">
                                            <p:txEl>
                                              <p:pRg st="6" end="6"/>
                                            </p:txEl>
                                          </p:spTgt>
                                        </p:tgtEl>
                                        <p:attrNameLst>
                                          <p:attrName>style.visibility</p:attrName>
                                        </p:attrNameLst>
                                      </p:cBhvr>
                                      <p:to>
                                        <p:strVal val="visible"/>
                                      </p:to>
                                    </p:set>
                                    <p:animEffect transition="in" filter="fade">
                                      <p:cBhvr>
                                        <p:cTn id="43" dur="1000"/>
                                        <p:tgtEl>
                                          <p:spTgt spid="65539">
                                            <p:txEl>
                                              <p:pRg st="6" end="6"/>
                                            </p:txEl>
                                          </p:spTgt>
                                        </p:tgtEl>
                                      </p:cBhvr>
                                    </p:animEffect>
                                    <p:anim calcmode="lin" valueType="num">
                                      <p:cBhvr>
                                        <p:cTn id="44" dur="1000" fill="hold"/>
                                        <p:tgtEl>
                                          <p:spTgt spid="65539">
                                            <p:txEl>
                                              <p:pRg st="6" end="6"/>
                                            </p:txEl>
                                          </p:spTgt>
                                        </p:tgtEl>
                                        <p:attrNameLst>
                                          <p:attrName>ppt_x</p:attrName>
                                        </p:attrNameLst>
                                      </p:cBhvr>
                                      <p:tavLst>
                                        <p:tav tm="0">
                                          <p:val>
                                            <p:strVal val="#ppt_x"/>
                                          </p:val>
                                        </p:tav>
                                        <p:tav tm="100000">
                                          <p:val>
                                            <p:strVal val="#ppt_x"/>
                                          </p:val>
                                        </p:tav>
                                      </p:tavLst>
                                    </p:anim>
                                    <p:anim calcmode="lin" valueType="num">
                                      <p:cBhvr>
                                        <p:cTn id="45" dur="898" decel="100000" fill="hold"/>
                                        <p:tgtEl>
                                          <p:spTgt spid="65539">
                                            <p:txEl>
                                              <p:pRg st="6" end="6"/>
                                            </p:txEl>
                                          </p:spTgt>
                                        </p:tgtEl>
                                        <p:attrNameLst>
                                          <p:attrName>ppt_y</p:attrName>
                                        </p:attrNameLst>
                                      </p:cBhvr>
                                      <p:tavLst>
                                        <p:tav tm="0">
                                          <p:val>
                                            <p:strVal val="#ppt_y+1"/>
                                          </p:val>
                                        </p:tav>
                                        <p:tav tm="100000">
                                          <p:val>
                                            <p:strVal val="#ppt_y-.03"/>
                                          </p:val>
                                        </p:tav>
                                      </p:tavLst>
                                    </p:anim>
                                    <p:anim calcmode="lin" valueType="num">
                                      <p:cBhvr>
                                        <p:cTn id="46" dur="100" accel="100000" fill="hold">
                                          <p:stCondLst>
                                            <p:cond delay="898"/>
                                          </p:stCondLst>
                                        </p:cTn>
                                        <p:tgtEl>
                                          <p:spTgt spid="65539">
                                            <p:txEl>
                                              <p:pRg st="6" end="6"/>
                                            </p:txEl>
                                          </p:spTgt>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5538" grpId="0"/>
      <p:bldP spid="65539" grpId="0" build="p"/>
    </p:bldLst>
  </p:timing>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242" name="Title 1">
            <a:extLst>
              <a:ext uri="{FF2B5EF4-FFF2-40B4-BE49-F238E27FC236}">
                <a16:creationId xmlns:a16="http://schemas.microsoft.com/office/drawing/2014/main" id="{7545ECAB-D458-94FD-8CF9-27A3B190565F}"/>
              </a:ext>
            </a:extLst>
          </p:cNvPr>
          <p:cNvSpPr>
            <a:spLocks noGrp="1"/>
          </p:cNvSpPr>
          <p:nvPr>
            <p:ph type="title"/>
          </p:nvPr>
        </p:nvSpPr>
        <p:spPr>
          <a:xfrm>
            <a:off x="457200" y="609600"/>
            <a:ext cx="8534400" cy="4343400"/>
          </a:xfrm>
        </p:spPr>
        <p:txBody>
          <a:bodyPr/>
          <a:lstStyle/>
          <a:p>
            <a:pPr algn="r"/>
            <a:r>
              <a:rPr lang="ar-IQ" altLang="ar-IQ" b="1"/>
              <a:t>مفهوم الساعة البايلوجية </a:t>
            </a:r>
            <a:r>
              <a:rPr lang="ar-IQ" altLang="ar-IQ"/>
              <a:t>: </a:t>
            </a:r>
            <a:br>
              <a:rPr lang="ar-IQ" altLang="ar-IQ"/>
            </a:br>
            <a:r>
              <a:rPr lang="ar-IQ" altLang="ar-IQ"/>
              <a:t> </a:t>
            </a:r>
            <a:br>
              <a:rPr lang="ar-IQ" altLang="ar-IQ"/>
            </a:br>
            <a:r>
              <a:rPr lang="ar-IQ" altLang="ar-IQ" sz="4400" b="1"/>
              <a:t>هي نظام داخلي في جسم الكائن الحي يقوم بتنظيم العمليات الفسيلوجية و الجسدية و الهرمونية وينتظم وفقا لدورة زمنية منظمة تعرف بدورة النوم والاستيقاظ و تعرف ايضا بدورة الايقاع اليومي .</a:t>
            </a:r>
          </a:p>
        </p:txBody>
      </p:sp>
      <p:pic>
        <p:nvPicPr>
          <p:cNvPr id="10243" name="Picture 2">
            <a:extLst>
              <a:ext uri="{FF2B5EF4-FFF2-40B4-BE49-F238E27FC236}">
                <a16:creationId xmlns:a16="http://schemas.microsoft.com/office/drawing/2014/main" id="{6473545E-FE31-3909-1D5D-0C04FD540B9F}"/>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5181600"/>
            <a:ext cx="9144000" cy="1641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comb/>
  </p:transition>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266" name="Title 3">
            <a:extLst>
              <a:ext uri="{FF2B5EF4-FFF2-40B4-BE49-F238E27FC236}">
                <a16:creationId xmlns:a16="http://schemas.microsoft.com/office/drawing/2014/main" id="{EAE28546-B60E-ACF6-31F6-0FCA51B4156A}"/>
              </a:ext>
            </a:extLst>
          </p:cNvPr>
          <p:cNvSpPr>
            <a:spLocks noGrp="1"/>
          </p:cNvSpPr>
          <p:nvPr>
            <p:ph type="title"/>
          </p:nvPr>
        </p:nvSpPr>
        <p:spPr>
          <a:xfrm>
            <a:off x="914400" y="152400"/>
            <a:ext cx="8229600" cy="1143000"/>
          </a:xfrm>
        </p:spPr>
        <p:txBody>
          <a:bodyPr/>
          <a:lstStyle/>
          <a:p>
            <a:pPr algn="r"/>
            <a:r>
              <a:rPr lang="ar-IQ" altLang="ar-IQ" sz="4000"/>
              <a:t>اهمية و وضائف الساعة البايلوجية : </a:t>
            </a:r>
          </a:p>
        </p:txBody>
      </p:sp>
      <p:sp>
        <p:nvSpPr>
          <p:cNvPr id="6" name="Content Placeholder 5">
            <a:extLst>
              <a:ext uri="{FF2B5EF4-FFF2-40B4-BE49-F238E27FC236}">
                <a16:creationId xmlns:a16="http://schemas.microsoft.com/office/drawing/2014/main" id="{FD7A47DE-9D9E-5A4E-2F35-FE4947B9D694}"/>
              </a:ext>
            </a:extLst>
          </p:cNvPr>
          <p:cNvSpPr>
            <a:spLocks noGrp="1"/>
          </p:cNvSpPr>
          <p:nvPr>
            <p:ph idx="1"/>
          </p:nvPr>
        </p:nvSpPr>
        <p:spPr>
          <a:xfrm>
            <a:off x="0" y="1295400"/>
            <a:ext cx="9144000" cy="5562600"/>
          </a:xfrm>
        </p:spPr>
        <p:txBody>
          <a:bodyPr/>
          <a:lstStyle/>
          <a:p>
            <a:pPr algn="r" rtl="1">
              <a:buFont typeface="Arial" panose="020B0604020202020204" pitchFamily="34" charset="0"/>
              <a:buChar char="•"/>
              <a:defRPr/>
            </a:pPr>
            <a:r>
              <a:rPr lang="ar-IQ" dirty="0"/>
              <a:t>تعزيز الاداء الجسمي والعقلي و العضلي خلال اليوم الطبيعي من ناحية توقيت النوم والاستيقاظ </a:t>
            </a:r>
          </a:p>
          <a:p>
            <a:pPr algn="r" rtl="1">
              <a:buFont typeface="Arial" panose="020B0604020202020204" pitchFamily="34" charset="0"/>
              <a:buChar char="•"/>
              <a:defRPr/>
            </a:pPr>
            <a:r>
              <a:rPr lang="ar-IQ" dirty="0"/>
              <a:t>تساعد على تنظيم النوم و الاستيقاظ الصحيح و بشكل صحي والتقليل من الارق .  </a:t>
            </a:r>
          </a:p>
          <a:p>
            <a:pPr algn="r" rtl="1">
              <a:buFont typeface="Arial" panose="020B0604020202020204" pitchFamily="34" charset="0"/>
              <a:buChar char="•"/>
              <a:defRPr/>
            </a:pPr>
            <a:r>
              <a:rPr lang="ar-IQ" dirty="0"/>
              <a:t>تعمل على الحفاظ على الصحة العامة من الناحية الفسيلوجية والعقلية وتنظيم عمل </a:t>
            </a:r>
          </a:p>
          <a:p>
            <a:pPr marL="0" indent="0" algn="r" rtl="1">
              <a:buFont typeface="Wingdings 2" panose="05020102010507070707" pitchFamily="18" charset="2"/>
              <a:buNone/>
              <a:defRPr/>
            </a:pPr>
            <a:r>
              <a:rPr lang="ar-IQ" dirty="0"/>
              <a:t>الهرمونات التي تعمل باوقات محددة في داخل الجسم.</a:t>
            </a:r>
          </a:p>
          <a:p>
            <a:pPr algn="r" rtl="1">
              <a:defRPr/>
            </a:pPr>
            <a:r>
              <a:rPr lang="ar-IQ" dirty="0"/>
              <a:t>تنظيم النوم والاستيقاظ الصحيح الذي يعمل على تنظيم العمليات الداخلية في توقيتات النوم والاستيقاظ </a:t>
            </a:r>
          </a:p>
          <a:p>
            <a:pPr algn="r" rtl="1">
              <a:defRPr/>
            </a:pPr>
            <a:r>
              <a:rPr lang="ar-IQ" dirty="0"/>
              <a:t>افراز الهرمونات بصورة منظمة مثل هرمون الميلاتونين هرمون النوم . </a:t>
            </a:r>
          </a:p>
          <a:p>
            <a:pPr algn="r" rtl="1">
              <a:defRPr/>
            </a:pPr>
            <a:r>
              <a:rPr lang="ar-IQ" dirty="0"/>
              <a:t>تعمل على تنظيم درجة حرارة الجسم الى النسبة الصحيحة والصحية . </a:t>
            </a:r>
          </a:p>
          <a:p>
            <a:pPr algn="r" rtl="1">
              <a:defRPr/>
            </a:pPr>
            <a:r>
              <a:rPr lang="ar-IQ" dirty="0"/>
              <a:t>تنظيم عملية الايض الغذائي داخل الجسم . </a:t>
            </a:r>
          </a:p>
          <a:p>
            <a:pPr algn="r" rtl="1">
              <a:defRPr/>
            </a:pPr>
            <a:r>
              <a:rPr lang="ar-IQ" dirty="0"/>
              <a:t>تنشيط و تنظيم الهضم و الشهية التي تعمل بدورها على تنسيق الغذاء داخل الجسم . </a:t>
            </a:r>
          </a:p>
          <a:p>
            <a:pPr marL="0" indent="0" algn="r" rtl="1">
              <a:buFont typeface="Wingdings 2" panose="05020102010507070707" pitchFamily="18" charset="2"/>
              <a:buNone/>
              <a:defRPr/>
            </a:pPr>
            <a:endParaRPr lang="ar-IQ" dirty="0">
              <a:solidFill>
                <a:schemeClr val="tx2"/>
              </a:solidFill>
            </a:endParaRPr>
          </a:p>
          <a:p>
            <a:pPr marL="0" indent="0" algn="r" rtl="1">
              <a:buFont typeface="Wingdings 2" panose="05020102010507070707" pitchFamily="18" charset="2"/>
              <a:buNone/>
              <a:defRPr/>
            </a:pPr>
            <a:endParaRPr lang="ar-IQ" dirty="0">
              <a:solidFill>
                <a:schemeClr val="tx2"/>
              </a:solidFill>
            </a:endParaRPr>
          </a:p>
        </p:txBody>
      </p:sp>
      <p:pic>
        <p:nvPicPr>
          <p:cNvPr id="7" name="Picture 6">
            <a:extLst>
              <a:ext uri="{FF2B5EF4-FFF2-40B4-BE49-F238E27FC236}">
                <a16:creationId xmlns:a16="http://schemas.microsoft.com/office/drawing/2014/main" id="{7AA048F9-3975-CD92-E138-A968C824F219}"/>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4114800"/>
            <a:ext cx="1295400" cy="1828800"/>
          </a:xfrm>
          <a:prstGeom prst="rect">
            <a:avLst/>
          </a:prstGeom>
          <a:ln>
            <a:noFill/>
          </a:ln>
          <a:effectLst>
            <a:softEdge rad="112500"/>
          </a:effectLst>
        </p:spPr>
      </p:pic>
    </p:spTree>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7">
            <a:extLst>
              <a:ext uri="{FF2B5EF4-FFF2-40B4-BE49-F238E27FC236}">
                <a16:creationId xmlns:a16="http://schemas.microsoft.com/office/drawing/2014/main" id="{6B39AB2B-467A-7470-1472-8059508CED78}"/>
              </a:ext>
            </a:extLst>
          </p:cNvPr>
          <p:cNvSpPr>
            <a:spLocks noGrp="1"/>
          </p:cNvSpPr>
          <p:nvPr>
            <p:ph type="title"/>
          </p:nvPr>
        </p:nvSpPr>
        <p:spPr>
          <a:xfrm>
            <a:off x="852488" y="152400"/>
            <a:ext cx="8229600" cy="1143000"/>
          </a:xfrm>
        </p:spPr>
        <p:txBody>
          <a:bodyPr/>
          <a:lstStyle/>
          <a:p>
            <a:pPr algn="r"/>
            <a:r>
              <a:rPr lang="ar-IQ" altLang="ar-IQ" sz="4000"/>
              <a:t>الاضطرابات و العوامل المؤثرة على الساعة البايلوجية: </a:t>
            </a:r>
          </a:p>
        </p:txBody>
      </p:sp>
      <p:sp>
        <p:nvSpPr>
          <p:cNvPr id="12291" name="Content Placeholder 8">
            <a:extLst>
              <a:ext uri="{FF2B5EF4-FFF2-40B4-BE49-F238E27FC236}">
                <a16:creationId xmlns:a16="http://schemas.microsoft.com/office/drawing/2014/main" id="{E916F9D7-2A89-B165-B0AD-4D627FB1D680}"/>
              </a:ext>
            </a:extLst>
          </p:cNvPr>
          <p:cNvSpPr>
            <a:spLocks noGrp="1"/>
          </p:cNvSpPr>
          <p:nvPr>
            <p:ph idx="1"/>
          </p:nvPr>
        </p:nvSpPr>
        <p:spPr>
          <a:xfrm>
            <a:off x="457200" y="1295400"/>
            <a:ext cx="8686800" cy="5029200"/>
          </a:xfrm>
        </p:spPr>
        <p:txBody>
          <a:bodyPr/>
          <a:lstStyle/>
          <a:p>
            <a:pPr marL="0" indent="0" algn="r">
              <a:buFont typeface="Wingdings 2" panose="05020102010507070707" pitchFamily="18" charset="2"/>
              <a:buNone/>
            </a:pPr>
            <a:r>
              <a:rPr lang="ar-IQ" altLang="ar-IQ" sz="2000" b="1"/>
              <a:t>1- الضوء من اهم العوامل المؤثرة على الساعة البايلوجية فالتعرض للضوء الصناعي يختلف جذريا عن التعرض للضوء الطبيعي . </a:t>
            </a:r>
          </a:p>
          <a:p>
            <a:pPr marL="0" indent="0" algn="r">
              <a:buFont typeface="Wingdings 2" panose="05020102010507070707" pitchFamily="18" charset="2"/>
              <a:buNone/>
            </a:pPr>
            <a:r>
              <a:rPr lang="ar-IQ" altLang="ar-IQ" sz="2000" b="1"/>
              <a:t>2- الظلام الطبيعي يساعد على انتاج هرمون الميلاتونين الذي يساعد على تنظيم الساعه البايلوجية والنوم </a:t>
            </a:r>
          </a:p>
          <a:p>
            <a:pPr marL="0" indent="0" algn="r">
              <a:buFont typeface="Wingdings 2" panose="05020102010507070707" pitchFamily="18" charset="2"/>
              <a:buNone/>
            </a:pPr>
            <a:r>
              <a:rPr lang="ar-IQ" altLang="ar-IQ" sz="2000" b="1"/>
              <a:t>3- التغذية وتناول الطعام في اوقات محددة يؤثر على عملية الايض و على عمل الساعة البايلوجية . </a:t>
            </a:r>
          </a:p>
          <a:p>
            <a:pPr marL="0" indent="0" algn="r">
              <a:buFont typeface="Wingdings 2" panose="05020102010507070707" pitchFamily="18" charset="2"/>
              <a:buNone/>
            </a:pPr>
            <a:r>
              <a:rPr lang="ar-IQ" altLang="ar-IQ" sz="2000" b="1"/>
              <a:t>4- التوتر والضغظ النفسي يسبب تخلخل في اوقات العملو النوم والطعام بدوره يؤثر على الساعة البايلوجية </a:t>
            </a:r>
          </a:p>
          <a:p>
            <a:pPr marL="0" indent="0" algn="r">
              <a:buFont typeface="Wingdings 2" panose="05020102010507070707" pitchFamily="18" charset="2"/>
              <a:buNone/>
            </a:pPr>
            <a:r>
              <a:rPr lang="ar-IQ" altLang="ar-IQ" sz="2000" b="1"/>
              <a:t>5- النشاط البدني و الخمول او العمل المجهد يوثر تاثيرا سلبيا على الساعة البايلوجية . </a:t>
            </a:r>
          </a:p>
          <a:p>
            <a:pPr marL="0" indent="0" algn="r">
              <a:buFont typeface="Wingdings 2" panose="05020102010507070707" pitchFamily="18" charset="2"/>
              <a:buNone/>
            </a:pPr>
            <a:r>
              <a:rPr lang="ar-IQ" altLang="ar-IQ" sz="2000" b="1"/>
              <a:t>6- اضطرابات الايقاع اليومي مثل السفر و العمل باوفات مختلفة و طويلة . </a:t>
            </a:r>
          </a:p>
          <a:p>
            <a:pPr marL="0" indent="0" algn="r">
              <a:buFont typeface="Wingdings 2" panose="05020102010507070707" pitchFamily="18" charset="2"/>
              <a:buNone/>
            </a:pPr>
            <a:r>
              <a:rPr lang="ar-IQ" altLang="ar-IQ" sz="2000" b="1"/>
              <a:t>7- الاضطرابات الهرمونية تؤثر على الساعة البايلوجية سواء كان للرياضيين الذين يأخذون المنشطات او تغيير مكانات العمل و الضغوط النفسية و العوامل الهرمونية . </a:t>
            </a:r>
          </a:p>
          <a:p>
            <a:pPr marL="0" indent="0" algn="r">
              <a:buFont typeface="Wingdings 2" panose="05020102010507070707" pitchFamily="18" charset="2"/>
              <a:buNone/>
            </a:pPr>
            <a:r>
              <a:rPr lang="ar-IQ" altLang="ar-IQ" sz="2000" b="1"/>
              <a:t>8- اضطرابات النوم الارق و السهر لاوقات مختلف و متاخرة يؤثر على العمل الصحيح للساعة البايلوجية </a:t>
            </a:r>
          </a:p>
          <a:p>
            <a:pPr marL="0" indent="0" algn="r">
              <a:buFont typeface="Wingdings 2" panose="05020102010507070707" pitchFamily="18" charset="2"/>
              <a:buNone/>
            </a:pPr>
            <a:r>
              <a:rPr lang="ar-IQ" altLang="ar-IQ" sz="2000" b="1"/>
              <a:t>9- النمو والتطور الجسمي والعقلي والفسيلوجي يتاثر بتاثير الساعة البايلوجية </a:t>
            </a:r>
          </a:p>
          <a:p>
            <a:pPr marL="0" indent="0" algn="r">
              <a:buFont typeface="Wingdings 2" panose="05020102010507070707" pitchFamily="18" charset="2"/>
              <a:buNone/>
            </a:pPr>
            <a:r>
              <a:rPr lang="ar-IQ" altLang="ar-IQ" sz="2000" b="1"/>
              <a:t>10- الاستجابة للضغط هناك هرمونات تتحكم بالضغط النفسي و الساعة البايلوجية تساعد على افرازها بصورة صحيحة و كافية . </a:t>
            </a:r>
          </a:p>
          <a:p>
            <a:pPr marL="0" indent="0" algn="r">
              <a:buFont typeface="Wingdings 2" panose="05020102010507070707" pitchFamily="18" charset="2"/>
              <a:buNone/>
            </a:pPr>
            <a:endParaRPr lang="ar-IQ" altLang="ar-IQ" sz="2000" b="1"/>
          </a:p>
        </p:txBody>
      </p:sp>
      <p:pic>
        <p:nvPicPr>
          <p:cNvPr id="13" name="Picture 12">
            <a:extLst>
              <a:ext uri="{FF2B5EF4-FFF2-40B4-BE49-F238E27FC236}">
                <a16:creationId xmlns:a16="http://schemas.microsoft.com/office/drawing/2014/main" id="{C1E9D937-1EA0-324C-A6D7-BA1D20E0EBF3}"/>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flipH="1">
            <a:off x="-1" y="3276600"/>
            <a:ext cx="1981200" cy="1073486"/>
          </a:xfrm>
          <a:prstGeom prst="rect">
            <a:avLst/>
          </a:prstGeom>
          <a:ln>
            <a:noFill/>
          </a:ln>
          <a:effectLst>
            <a:softEdge rad="112500"/>
          </a:effectLst>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a:extLst>
              <a:ext uri="{FF2B5EF4-FFF2-40B4-BE49-F238E27FC236}">
                <a16:creationId xmlns:a16="http://schemas.microsoft.com/office/drawing/2014/main" id="{A3BB1AEA-B648-487B-04A9-039CA98CCCC8}"/>
              </a:ext>
            </a:extLst>
          </p:cNvPr>
          <p:cNvSpPr>
            <a:spLocks noGrp="1"/>
          </p:cNvSpPr>
          <p:nvPr>
            <p:ph type="title"/>
          </p:nvPr>
        </p:nvSpPr>
        <p:spPr>
          <a:xfrm>
            <a:off x="1066800" y="5638800"/>
            <a:ext cx="7924800" cy="860425"/>
          </a:xfrm>
        </p:spPr>
        <p:txBody>
          <a:bodyPr/>
          <a:lstStyle/>
          <a:p>
            <a:pPr algn="r"/>
            <a:r>
              <a:rPr lang="ar-IQ" altLang="ar-IQ" sz="3200" b="1"/>
              <a:t>تأثير الساعه البايلوجية على هرمونات الجسم : </a:t>
            </a:r>
            <a:br>
              <a:rPr lang="ar-IQ" altLang="ar-IQ" sz="2800"/>
            </a:br>
            <a:br>
              <a:rPr lang="ar-IQ" altLang="ar-IQ" sz="2800">
                <a:solidFill>
                  <a:schemeClr val="tx1"/>
                </a:solidFill>
              </a:rPr>
            </a:br>
            <a:r>
              <a:rPr lang="ar-IQ" altLang="ar-IQ" sz="2800">
                <a:solidFill>
                  <a:schemeClr val="tx1"/>
                </a:solidFill>
              </a:rPr>
              <a:t>1- هرمون الادرينالين : يتأثر عند اضظراب عملية النوم والاستيقاظ لتاثر افرازه في اوقات الضغط و التوتر و النشاط الرياضي والعملي حيث تساعد زيادته على النشاط و اليقظه</a:t>
            </a:r>
            <a:br>
              <a:rPr lang="ar-IQ" altLang="ar-IQ" sz="2800">
                <a:solidFill>
                  <a:schemeClr val="tx1"/>
                </a:solidFill>
              </a:rPr>
            </a:br>
            <a:r>
              <a:rPr lang="ar-IQ" altLang="ar-IQ" sz="2800">
                <a:solidFill>
                  <a:schemeClr val="tx1"/>
                </a:solidFill>
              </a:rPr>
              <a:t>2- هرمون الانسولين يتاثر ايضا عند اختلال نظام الساعه البايلوجية من خلال الطعام و تنظيمه لانه يساعد على تنظيم مستويات السكر في الدم و هو ضروري ايضا في النشاطات الرياضية وبالاخص للرياضيين الذين يعانون من السكري . </a:t>
            </a:r>
            <a:br>
              <a:rPr lang="ar-IQ" altLang="ar-IQ" sz="2800">
                <a:solidFill>
                  <a:schemeClr val="tx1"/>
                </a:solidFill>
              </a:rPr>
            </a:br>
            <a:r>
              <a:rPr lang="ar-IQ" altLang="ar-IQ" sz="2800">
                <a:solidFill>
                  <a:schemeClr val="tx1"/>
                </a:solidFill>
              </a:rPr>
              <a:t>3- هرمون النمو من اهم الهرمونات التي تتاثر في اضطراب الساعه البايلوجية و خاصتا للانسان الذي يمر في مرحلة النمو الاساسي وعند اضطراب الساعه البايلوجية تبدا ضهور مشاكل صحية في النمو و تجديد الخلايا العملية التي تحصل خلال النوم . </a:t>
            </a:r>
            <a:br>
              <a:rPr lang="ar-IQ" altLang="ar-IQ" sz="2800">
                <a:solidFill>
                  <a:schemeClr val="tx1"/>
                </a:solidFill>
              </a:rPr>
            </a:br>
            <a:r>
              <a:rPr lang="ar-IQ" altLang="ar-IQ" sz="2800">
                <a:solidFill>
                  <a:schemeClr val="tx1"/>
                </a:solidFill>
              </a:rPr>
              <a:t>4- هرمون اليقظه ( الكورتيزول ) حيث يتم افرازه في الصباح ويساعد على اكتمال النشاط الصباحي عند الاستيقاظ واضطراب الساعه البايلوجية يؤثر على نسب افرازه مما يسبب الكسل و الخمول ويؤثر عليه السهر بشكل كبير ايضا </a:t>
            </a:r>
            <a:r>
              <a:rPr lang="ar-IQ" altLang="ar-IQ" sz="2000">
                <a:solidFill>
                  <a:schemeClr val="tx1"/>
                </a:solidFill>
              </a:rPr>
              <a:t>. </a:t>
            </a:r>
            <a:br>
              <a:rPr lang="ar-IQ" altLang="ar-IQ" sz="2000">
                <a:solidFill>
                  <a:schemeClr val="tx1"/>
                </a:solidFill>
              </a:rPr>
            </a:br>
            <a:r>
              <a:rPr lang="ar-IQ" altLang="ar-IQ" sz="2000">
                <a:solidFill>
                  <a:schemeClr val="tx1"/>
                </a:solidFill>
              </a:rPr>
              <a:t>.  </a:t>
            </a:r>
          </a:p>
        </p:txBody>
      </p:sp>
      <p:pic>
        <p:nvPicPr>
          <p:cNvPr id="8" name="Picture 7">
            <a:extLst>
              <a:ext uri="{FF2B5EF4-FFF2-40B4-BE49-F238E27FC236}">
                <a16:creationId xmlns:a16="http://schemas.microsoft.com/office/drawing/2014/main" id="{9ED20465-4E02-A2E9-25AF-1607E6B744F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2400" y="152400"/>
            <a:ext cx="3352800" cy="1327150"/>
          </a:xfrm>
          <a:prstGeom prst="rect">
            <a:avLst/>
          </a:prstGeom>
          <a:ln>
            <a:noFill/>
          </a:ln>
          <a:effectLst>
            <a:softEdge rad="112500"/>
          </a:effectLst>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Content Placeholder 2">
            <a:extLst>
              <a:ext uri="{FF2B5EF4-FFF2-40B4-BE49-F238E27FC236}">
                <a16:creationId xmlns:a16="http://schemas.microsoft.com/office/drawing/2014/main" id="{7D1A623E-CC22-67C4-7710-557027B17F8E}"/>
              </a:ext>
            </a:extLst>
          </p:cNvPr>
          <p:cNvSpPr>
            <a:spLocks noGrp="1"/>
          </p:cNvSpPr>
          <p:nvPr>
            <p:ph idx="1"/>
          </p:nvPr>
        </p:nvSpPr>
        <p:spPr>
          <a:xfrm>
            <a:off x="762000" y="838200"/>
            <a:ext cx="8229600" cy="4389438"/>
          </a:xfrm>
        </p:spPr>
        <p:txBody>
          <a:bodyPr/>
          <a:lstStyle/>
          <a:p>
            <a:pPr algn="r"/>
            <a:r>
              <a:rPr lang="ar-IQ" altLang="ar-IQ" sz="2400"/>
              <a:t>5- هرمون النوم ( الميلاتونين ) حيث يتم افراز هذا الهرمون في الليل عند النوم وان اختلال اوقات النوم يسبب في خلل الساعه البايلوجية مما يسبب اختلال في فرز هذا الهرمون ويسبب الارق وعدم انتظام النوم والسهر .</a:t>
            </a:r>
            <a:br>
              <a:rPr lang="ar-IQ" altLang="ar-IQ" sz="2400"/>
            </a:br>
            <a:r>
              <a:rPr lang="ar-IQ" altLang="ar-IQ" sz="2400"/>
              <a:t>6-هرمون الغدة الدرقية يتم افرازه من الغدة النخامية ويساعد على تنظيم نشاط الغدة الدرقية و ان اضطراب الساعة البايلوجية يؤثر على مستوياته الطبيعية مما يتسبب مشاكل في الغدة الدرقية </a:t>
            </a:r>
            <a:br>
              <a:rPr lang="ar-IQ" altLang="ar-IQ" sz="2400"/>
            </a:br>
            <a:r>
              <a:rPr lang="ar-IQ" altLang="ar-IQ" sz="2400"/>
              <a:t>7- هرمون البروكلاتين ايضا يتم افرازه من الغدة النخامية ويساعد على انتاج الحليب عند النساء ومشاكل صحية مما يؤدي الى مشاكل في الانجاب و مستويات الحليب الطبيعية </a:t>
            </a:r>
            <a:br>
              <a:rPr lang="ar-IQ" altLang="ar-IQ" sz="2400"/>
            </a:br>
            <a:r>
              <a:rPr lang="ar-IQ" altLang="ar-IQ" sz="2400"/>
              <a:t>8- هرمون الاستروجين يتم افرازه عند النساء في االمبيضين يساعد على تنظيم الدورة الشهرية واختلال مستوياته يؤثر على الرغبة الجنسية و الخصوبة .</a:t>
            </a:r>
            <a:br>
              <a:rPr lang="ar-IQ" altLang="ar-IQ" sz="2400"/>
            </a:br>
            <a:r>
              <a:rPr lang="ar-IQ" altLang="ar-IQ" sz="2400"/>
              <a:t>9- هرمون الجريلين يتم افرازه من المعدة ويساعد على تنظيم الشهية والطعام و اختلاله يسبب مشاكل في شهية الجسم للطعام مما يؤدي الى مشاكل في الوزن الصحيح للجسم . </a:t>
            </a:r>
            <a:br>
              <a:rPr lang="ar-IQ" altLang="ar-IQ" sz="2400"/>
            </a:br>
            <a:r>
              <a:rPr lang="ar-IQ" altLang="ar-IQ" sz="2400"/>
              <a:t>10-هرمون اللبتين يتم افرازه من الخلايا الدهنية للجسم واختلاله ايضا يسبب مشاكل في السهية والوزن الصحيح للجسم</a:t>
            </a:r>
          </a:p>
        </p:txBody>
      </p:sp>
      <p:pic>
        <p:nvPicPr>
          <p:cNvPr id="6" name="Picture 5">
            <a:extLst>
              <a:ext uri="{FF2B5EF4-FFF2-40B4-BE49-F238E27FC236}">
                <a16:creationId xmlns:a16="http://schemas.microsoft.com/office/drawing/2014/main" id="{134A009D-8A43-1CBD-F1E9-927EA512154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6200" y="838200"/>
            <a:ext cx="1371600" cy="5867400"/>
          </a:xfrm>
          <a:prstGeom prst="rect">
            <a:avLst/>
          </a:prstGeom>
          <a:ln>
            <a:noFill/>
          </a:ln>
          <a:effectLst>
            <a:softEdge rad="112500"/>
          </a:effectLst>
        </p:spPr>
      </p:pic>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 /></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ppt/theme/themeOverride2.xml><?xml version="1.0" encoding="utf-8"?>
<a:themeOverride xmlns:a="http://schemas.openxmlformats.org/drawingml/2006/main">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docProps/app.xml><?xml version="1.0" encoding="utf-8"?>
<Properties xmlns="http://schemas.openxmlformats.org/officeDocument/2006/extended-properties" xmlns:vt="http://schemas.openxmlformats.org/officeDocument/2006/docPropsVTypes">
  <Template/>
  <TotalTime>900</TotalTime>
  <Words>687</Words>
  <Application>Microsoft Office PowerPoint</Application>
  <PresentationFormat>عرض على الشاشة (4:3)</PresentationFormat>
  <Paragraphs>62</Paragraphs>
  <Slides>10</Slides>
  <Notes>0</Notes>
  <HiddenSlides>0</HiddenSlides>
  <MMClips>0</MMClips>
  <ScaleCrop>false</ScaleCrop>
  <HeadingPairs>
    <vt:vector size="4" baseType="variant">
      <vt:variant>
        <vt:lpstr>نسق</vt:lpstr>
      </vt:variant>
      <vt:variant>
        <vt:i4>1</vt:i4>
      </vt:variant>
      <vt:variant>
        <vt:lpstr>عناوين الشرائح</vt:lpstr>
      </vt:variant>
      <vt:variant>
        <vt:i4>10</vt:i4>
      </vt:variant>
    </vt:vector>
  </HeadingPairs>
  <TitlesOfParts>
    <vt:vector size="11" baseType="lpstr">
      <vt:lpstr>Flow</vt:lpstr>
      <vt:lpstr>قسم التربية البدنية و علوم الرياضة </vt:lpstr>
      <vt:lpstr>عرض تقديمي في PowerPoint</vt:lpstr>
      <vt:lpstr>محاور الورشة : </vt:lpstr>
      <vt:lpstr>اهداف المحاضرة : </vt:lpstr>
      <vt:lpstr>مفهوم الساعة البايلوجية :    هي نظام داخلي في جسم الكائن الحي يقوم بتنظيم العمليات الفسيلوجية و الجسدية و الهرمونية وينتظم وفقا لدورة زمنية منظمة تعرف بدورة النوم والاستيقاظ و تعرف ايضا بدورة الايقاع اليومي .</vt:lpstr>
      <vt:lpstr>اهمية و وضائف الساعة البايلوجية : </vt:lpstr>
      <vt:lpstr>الاضطرابات و العوامل المؤثرة على الساعة البايلوجية: </vt:lpstr>
      <vt:lpstr>تأثير الساعه البايلوجية على هرمونات الجسم :   1- هرمون الادرينالين : يتأثر عند اضظراب عملية النوم والاستيقاظ لتاثر افرازه في اوقات الضغط و التوتر و النشاط الرياضي والعملي حيث تساعد زيادته على النشاط و اليقظه 2- هرمون الانسولين يتاثر ايضا عند اختلال نظام الساعه البايلوجية من خلال الطعام و تنظيمه لانه يساعد على تنظيم مستويات السكر في الدم و هو ضروري ايضا في النشاطات الرياضية وبالاخص للرياضيين الذين يعانون من السكري .  3- هرمون النمو من اهم الهرمونات التي تتاثر في اضطراب الساعه البايلوجية و خاصتا للانسان الذي يمر في مرحلة النمو الاساسي وعند اضطراب الساعه البايلوجية تبدا ضهور مشاكل صحية في النمو و تجديد الخلايا العملية التي تحصل خلال النوم .  4- هرمون اليقظه ( الكورتيزول ) حيث يتم افرازه في الصباح ويساعد على اكتمال النشاط الصباحي عند الاستيقاظ واضطراب الساعه البايلوجية يؤثر على نسب افرازه مما يسبب الكسل و الخمول ويؤثر عليه السهر بشكل كبير ايضا .  .  </vt:lpstr>
      <vt:lpstr>عرض تقديمي في PowerPoint</vt:lpstr>
      <vt:lpstr>عرض تقديمي في PowerPoint</vt:lpstr>
    </vt:vector>
  </TitlesOfParts>
  <Company>Mahir</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التغذية</dc:title>
  <dc:creator>Dr. Mahir</dc:creator>
  <cp:lastModifiedBy>aabbss1157@gmail.com</cp:lastModifiedBy>
  <cp:revision>87</cp:revision>
  <dcterms:created xsi:type="dcterms:W3CDTF">2007-06-14T18:39:17Z</dcterms:created>
  <dcterms:modified xsi:type="dcterms:W3CDTF">2026-02-13T12:33:03Z</dcterms:modified>
</cp:coreProperties>
</file>