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✨ نموذج سكامبر SCAMPER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استراتيجية حديثة لتنمية التفكير الإبداعي لدى الطلاب</a:t>
            </a:r>
          </a:p>
          <a:p>
            <a:r>
              <a:rPr sz="3200"/>
              <a:t>تعتمد على طرح أسئلة منظمة تحفّز الابتكار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📘 مفهوم سكامبر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نموذج قائم على التفكير الإبداعي وحل المشكلات</a:t>
            </a:r>
          </a:p>
          <a:p>
            <a:r>
              <a:rPr sz="3200"/>
              <a:t>يستخدم مجموعة أسئلة لتغيير طريقة التفكير</a:t>
            </a:r>
          </a:p>
          <a:p>
            <a:r>
              <a:rPr sz="3200"/>
              <a:t>يساعد على توليد أفكار جديدة وغير تقليدية</a:t>
            </a:r>
          </a:p>
          <a:p>
            <a:r>
              <a:rPr sz="3200"/>
              <a:t>يُستخدم في التعليم خاصة في المواد الإنسانية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🌟 أهمية سكامبر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تنمية التفكير الإبداعي والنقدي</a:t>
            </a:r>
          </a:p>
          <a:p>
            <a:r>
              <a:rPr sz="3200"/>
              <a:t>زيادة تفاعل الطلاب داخل الصف</a:t>
            </a:r>
          </a:p>
          <a:p>
            <a:r>
              <a:rPr sz="3200"/>
              <a:t>تحفيز المشاركة والعمل الجماعي</a:t>
            </a:r>
          </a:p>
          <a:p>
            <a:r>
              <a:rPr sz="3200"/>
              <a:t>تعزيز مهارات حل المشكلات بطرق مبتكرة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🔄 مراحل سكامبر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S: الاستبدال (Substitute)</a:t>
            </a:r>
          </a:p>
          <a:p>
            <a:r>
              <a:rPr sz="3200"/>
              <a:t>C: الدمج (Combine)</a:t>
            </a:r>
          </a:p>
          <a:p>
            <a:r>
              <a:rPr sz="3200"/>
              <a:t>A: التكييف (Adapt)</a:t>
            </a:r>
          </a:p>
          <a:p>
            <a:r>
              <a:rPr sz="3200"/>
              <a:t>M: التعديل (Modify)</a:t>
            </a:r>
          </a:p>
          <a:p>
            <a:r>
              <a:rPr sz="3200"/>
              <a:t>P: استخدامات أخرى (Put to other uses)</a:t>
            </a:r>
          </a:p>
          <a:p>
            <a:r>
              <a:rPr sz="3200"/>
              <a:t>E: الحذف (Eliminate)</a:t>
            </a:r>
          </a:p>
          <a:p>
            <a:r>
              <a:rPr sz="3200"/>
              <a:t>R: العكس (Reverse)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👩‍🏫 دور المعلم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توجيه الطلاب نحو التفكير الإبداعي</a:t>
            </a:r>
          </a:p>
          <a:p>
            <a:r>
              <a:rPr sz="3200"/>
              <a:t>طرح أسئلة مفتوحة ومحفزة</a:t>
            </a:r>
          </a:p>
          <a:p>
            <a:r>
              <a:rPr sz="3200"/>
              <a:t>إدارة النقاش داخل الصف</a:t>
            </a:r>
          </a:p>
          <a:p>
            <a:r>
              <a:rPr sz="3200"/>
              <a:t>تشجيع جميع الطلاب على المشاركة</a:t>
            </a:r>
          </a:p>
          <a:p>
            <a:r>
              <a:rPr sz="3200"/>
              <a:t>تعزيز الثقة بالأفكار الجديدة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👨‍🎓 دور الطالب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المشاركة الفعالة في الأنشطة</a:t>
            </a:r>
          </a:p>
          <a:p>
            <a:r>
              <a:rPr sz="3200"/>
              <a:t>طرح أفكار مبتكرة</a:t>
            </a:r>
          </a:p>
          <a:p>
            <a:r>
              <a:rPr sz="3200"/>
              <a:t>التفكير خارج الصندوق</a:t>
            </a:r>
          </a:p>
          <a:p>
            <a:r>
              <a:rPr sz="3200"/>
              <a:t>التعاون مع زملائه</a:t>
            </a:r>
          </a:p>
          <a:p>
            <a:r>
              <a:rPr sz="3200"/>
              <a:t>احترام آراء الآخرين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📜 خطة درس تاريخي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الموضوع: الحضارة الإسلامية</a:t>
            </a:r>
          </a:p>
          <a:p>
            <a:r>
              <a:rPr sz="3200"/>
              <a:t>الهدف: تحليل التطور باستخدام سكامبر</a:t>
            </a:r>
          </a:p>
          <a:p>
            <a:r>
              <a:rPr sz="3200"/>
              <a:t>الوسائل: صور، خرائط، عرض تقديمي</a:t>
            </a:r>
          </a:p>
          <a:p>
            <a:r>
              <a:rPr sz="3200"/>
              <a:t>التمهيد: أسئلة تحفيزية</a:t>
            </a:r>
          </a:p>
          <a:p>
            <a:r>
              <a:rPr sz="3200"/>
              <a:t>النشاط: تطبيق خطوات سكامبر عمليًا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🧠 تطبيق سكامبر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الاستبدال: ماذا لو تغير الموقع الجغرافي؟</a:t>
            </a:r>
          </a:p>
          <a:p>
            <a:r>
              <a:rPr sz="3200"/>
              <a:t>الدمج: ماذا لو اندمجت حضارات مختلفة؟</a:t>
            </a:r>
          </a:p>
          <a:p>
            <a:r>
              <a:rPr sz="3200"/>
              <a:t>التكييف: كيف تكيف المسلمون مع البيئة؟</a:t>
            </a:r>
          </a:p>
          <a:p>
            <a:r>
              <a:rPr sz="3200"/>
              <a:t>التعديل: كيف تطورت العلوم؟</a:t>
            </a:r>
          </a:p>
          <a:p>
            <a:r>
              <a:rPr sz="3200"/>
              <a:t>الاستخدام: كيف استُخدمت في الحياة؟</a:t>
            </a:r>
          </a:p>
          <a:p>
            <a:r>
              <a:rPr sz="3200"/>
              <a:t>الحذف: ماذا لو غابت بعض الإنجازات؟</a:t>
            </a:r>
          </a:p>
          <a:p>
            <a:r>
              <a:rPr sz="3200"/>
              <a:t>العكس: ماذا لو انعكست الأحداث؟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5000" b="1">
                <a:solidFill>
                  <a:srgbClr val="000000"/>
                </a:solidFill>
              </a:rPr>
              <a:t>✅ 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/>
              <a:t>سكامبر أداة فعالة لتنمية التفكير</a:t>
            </a:r>
          </a:p>
          <a:p>
            <a:r>
              <a:rPr sz="3200"/>
              <a:t>يجعل التعلم ممتع وتفاعلي</a:t>
            </a:r>
          </a:p>
          <a:p>
            <a:r>
              <a:rPr sz="3200"/>
              <a:t>مناسب للعرض الجامعي والشرح الواضح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