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58" r:id="rId3"/>
    <p:sldId id="259" r:id="rId4"/>
    <p:sldId id="261" r:id="rId5"/>
    <p:sldId id="262" r:id="rId6"/>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1E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00" autoAdjust="0"/>
    <p:restoredTop sz="93849" autoAdjust="0"/>
  </p:normalViewPr>
  <p:slideViewPr>
    <p:cSldViewPr snapToGrid="0">
      <p:cViewPr varScale="1">
        <p:scale>
          <a:sx n="63" d="100"/>
          <a:sy n="63" d="100"/>
        </p:scale>
        <p:origin x="102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3F1F7C9-45C5-45F8-AF5B-C542E10A64B2}"/>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F4F949B9-3B82-42E8-8A56-7E28DE7FC8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F65ACB92-1E7C-4F29-8060-C9853A23A209}"/>
              </a:ext>
            </a:extLst>
          </p:cNvPr>
          <p:cNvSpPr>
            <a:spLocks noGrp="1"/>
          </p:cNvSpPr>
          <p:nvPr>
            <p:ph type="dt" sz="half" idx="10"/>
          </p:nvPr>
        </p:nvSpPr>
        <p:spPr/>
        <p:txBody>
          <a:bodyPr/>
          <a:lstStyle/>
          <a:p>
            <a:fld id="{8EA94FF5-B83B-4B89-A861-501535F58D53}" type="datetimeFigureOut">
              <a:rPr lang="en-US" smtClean="0"/>
              <a:t>7/1/2021</a:t>
            </a:fld>
            <a:endParaRPr lang="en-US"/>
          </a:p>
        </p:txBody>
      </p:sp>
      <p:sp>
        <p:nvSpPr>
          <p:cNvPr id="5" name="عنصر نائب للتذييل 4">
            <a:extLst>
              <a:ext uri="{FF2B5EF4-FFF2-40B4-BE49-F238E27FC236}">
                <a16:creationId xmlns:a16="http://schemas.microsoft.com/office/drawing/2014/main" id="{883F6571-F5E5-46DF-909A-0E44B90F0D4E}"/>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6140159F-8C43-4463-A738-A240290FE2AB}"/>
              </a:ext>
            </a:extLst>
          </p:cNvPr>
          <p:cNvSpPr>
            <a:spLocks noGrp="1"/>
          </p:cNvSpPr>
          <p:nvPr>
            <p:ph type="sldNum" sz="quarter" idx="12"/>
          </p:nvPr>
        </p:nvSpPr>
        <p:spPr/>
        <p:txBody>
          <a:bodyPr/>
          <a:lstStyle/>
          <a:p>
            <a:fld id="{BE7FF363-BAE2-4DA1-899B-F4C65296E841}" type="slidenum">
              <a:rPr lang="en-US" smtClean="0"/>
              <a:t>‹#›</a:t>
            </a:fld>
            <a:endParaRPr lang="en-US"/>
          </a:p>
        </p:txBody>
      </p:sp>
    </p:spTree>
    <p:extLst>
      <p:ext uri="{BB962C8B-B14F-4D97-AF65-F5344CB8AC3E}">
        <p14:creationId xmlns:p14="http://schemas.microsoft.com/office/powerpoint/2010/main" val="184475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52834C8-C2DD-4734-A08C-05D280194993}"/>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5428AFBF-C7D9-47D4-92D7-E4E2C65BE613}"/>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D023B84C-21B0-44B7-9021-62F726899FF7}"/>
              </a:ext>
            </a:extLst>
          </p:cNvPr>
          <p:cNvSpPr>
            <a:spLocks noGrp="1"/>
          </p:cNvSpPr>
          <p:nvPr>
            <p:ph type="dt" sz="half" idx="10"/>
          </p:nvPr>
        </p:nvSpPr>
        <p:spPr/>
        <p:txBody>
          <a:bodyPr/>
          <a:lstStyle/>
          <a:p>
            <a:fld id="{8EA94FF5-B83B-4B89-A861-501535F58D53}" type="datetimeFigureOut">
              <a:rPr lang="en-US" smtClean="0"/>
              <a:t>7/1/2021</a:t>
            </a:fld>
            <a:endParaRPr lang="en-US"/>
          </a:p>
        </p:txBody>
      </p:sp>
      <p:sp>
        <p:nvSpPr>
          <p:cNvPr id="5" name="عنصر نائب للتذييل 4">
            <a:extLst>
              <a:ext uri="{FF2B5EF4-FFF2-40B4-BE49-F238E27FC236}">
                <a16:creationId xmlns:a16="http://schemas.microsoft.com/office/drawing/2014/main" id="{071439FE-391D-47AE-8D69-32E03BCB50A8}"/>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740B21EB-5683-4BEE-843B-6D27ACB2D2B6}"/>
              </a:ext>
            </a:extLst>
          </p:cNvPr>
          <p:cNvSpPr>
            <a:spLocks noGrp="1"/>
          </p:cNvSpPr>
          <p:nvPr>
            <p:ph type="sldNum" sz="quarter" idx="12"/>
          </p:nvPr>
        </p:nvSpPr>
        <p:spPr/>
        <p:txBody>
          <a:bodyPr/>
          <a:lstStyle/>
          <a:p>
            <a:fld id="{BE7FF363-BAE2-4DA1-899B-F4C65296E841}" type="slidenum">
              <a:rPr lang="en-US" smtClean="0"/>
              <a:t>‹#›</a:t>
            </a:fld>
            <a:endParaRPr lang="en-US"/>
          </a:p>
        </p:txBody>
      </p:sp>
    </p:spTree>
    <p:extLst>
      <p:ext uri="{BB962C8B-B14F-4D97-AF65-F5344CB8AC3E}">
        <p14:creationId xmlns:p14="http://schemas.microsoft.com/office/powerpoint/2010/main" val="48986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FA77A04-D934-4635-86BE-2A233A06D6BC}"/>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46386B50-C09C-4B98-A996-FB40F9B495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EBA905B2-9C63-4377-9E27-DC9BDA467E24}"/>
              </a:ext>
            </a:extLst>
          </p:cNvPr>
          <p:cNvSpPr>
            <a:spLocks noGrp="1"/>
          </p:cNvSpPr>
          <p:nvPr>
            <p:ph type="dt" sz="half" idx="10"/>
          </p:nvPr>
        </p:nvSpPr>
        <p:spPr/>
        <p:txBody>
          <a:bodyPr/>
          <a:lstStyle/>
          <a:p>
            <a:fld id="{8EA94FF5-B83B-4B89-A861-501535F58D53}" type="datetimeFigureOut">
              <a:rPr lang="en-US" smtClean="0"/>
              <a:t>7/1/2021</a:t>
            </a:fld>
            <a:endParaRPr lang="en-US"/>
          </a:p>
        </p:txBody>
      </p:sp>
      <p:sp>
        <p:nvSpPr>
          <p:cNvPr id="5" name="عنصر نائب للتذييل 4">
            <a:extLst>
              <a:ext uri="{FF2B5EF4-FFF2-40B4-BE49-F238E27FC236}">
                <a16:creationId xmlns:a16="http://schemas.microsoft.com/office/drawing/2014/main" id="{BB46836B-BF48-42C2-89E4-1CCEEE14D245}"/>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243C423C-E19F-4F0C-AED5-ABC293A73211}"/>
              </a:ext>
            </a:extLst>
          </p:cNvPr>
          <p:cNvSpPr>
            <a:spLocks noGrp="1"/>
          </p:cNvSpPr>
          <p:nvPr>
            <p:ph type="sldNum" sz="quarter" idx="12"/>
          </p:nvPr>
        </p:nvSpPr>
        <p:spPr/>
        <p:txBody>
          <a:bodyPr/>
          <a:lstStyle/>
          <a:p>
            <a:fld id="{BE7FF363-BAE2-4DA1-899B-F4C65296E841}" type="slidenum">
              <a:rPr lang="en-US" smtClean="0"/>
              <a:t>‹#›</a:t>
            </a:fld>
            <a:endParaRPr lang="en-US"/>
          </a:p>
        </p:txBody>
      </p:sp>
    </p:spTree>
    <p:extLst>
      <p:ext uri="{BB962C8B-B14F-4D97-AF65-F5344CB8AC3E}">
        <p14:creationId xmlns:p14="http://schemas.microsoft.com/office/powerpoint/2010/main" val="2937218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4A765DA-B6AF-4803-BBB6-09E059F02638}"/>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ACBEF4B3-E46D-43E1-97BD-2A56D0E0B37E}"/>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57EFDEA3-C1F2-431F-A9D7-D24BFF9646CC}"/>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F373F1C2-9DF6-4DC8-AA8A-4BEFCF8407F6}"/>
              </a:ext>
            </a:extLst>
          </p:cNvPr>
          <p:cNvSpPr>
            <a:spLocks noGrp="1"/>
          </p:cNvSpPr>
          <p:nvPr>
            <p:ph type="dt" sz="half" idx="10"/>
          </p:nvPr>
        </p:nvSpPr>
        <p:spPr/>
        <p:txBody>
          <a:bodyPr/>
          <a:lstStyle/>
          <a:p>
            <a:fld id="{8EA94FF5-B83B-4B89-A861-501535F58D53}" type="datetimeFigureOut">
              <a:rPr lang="en-US" smtClean="0"/>
              <a:t>7/1/2021</a:t>
            </a:fld>
            <a:endParaRPr lang="en-US"/>
          </a:p>
        </p:txBody>
      </p:sp>
      <p:sp>
        <p:nvSpPr>
          <p:cNvPr id="6" name="عنصر نائب للتذييل 5">
            <a:extLst>
              <a:ext uri="{FF2B5EF4-FFF2-40B4-BE49-F238E27FC236}">
                <a16:creationId xmlns:a16="http://schemas.microsoft.com/office/drawing/2014/main" id="{3FB4BA94-108D-4E4D-80DA-F254EFD75E93}"/>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C8304F8-955A-4533-BD45-8A16590360EA}"/>
              </a:ext>
            </a:extLst>
          </p:cNvPr>
          <p:cNvSpPr>
            <a:spLocks noGrp="1"/>
          </p:cNvSpPr>
          <p:nvPr>
            <p:ph type="sldNum" sz="quarter" idx="12"/>
          </p:nvPr>
        </p:nvSpPr>
        <p:spPr/>
        <p:txBody>
          <a:bodyPr/>
          <a:lstStyle/>
          <a:p>
            <a:fld id="{BE7FF363-BAE2-4DA1-899B-F4C65296E841}" type="slidenum">
              <a:rPr lang="en-US" smtClean="0"/>
              <a:t>‹#›</a:t>
            </a:fld>
            <a:endParaRPr lang="en-US"/>
          </a:p>
        </p:txBody>
      </p:sp>
    </p:spTree>
    <p:extLst>
      <p:ext uri="{BB962C8B-B14F-4D97-AF65-F5344CB8AC3E}">
        <p14:creationId xmlns:p14="http://schemas.microsoft.com/office/powerpoint/2010/main" val="395964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317A633-5D08-4D3C-A55F-B4485815C38F}"/>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DD791E2E-B260-4D94-8B1C-69ECA92E06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0FCAB37B-E6D7-49BC-A707-282815C4B928}"/>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51841182-8776-4022-94AB-209FFE68DD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02F910D4-3FE7-41D9-8D5B-04B95196D9AC}"/>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3475643A-13ED-40DA-99FF-D14A37604499}"/>
              </a:ext>
            </a:extLst>
          </p:cNvPr>
          <p:cNvSpPr>
            <a:spLocks noGrp="1"/>
          </p:cNvSpPr>
          <p:nvPr>
            <p:ph type="dt" sz="half" idx="10"/>
          </p:nvPr>
        </p:nvSpPr>
        <p:spPr/>
        <p:txBody>
          <a:bodyPr/>
          <a:lstStyle/>
          <a:p>
            <a:fld id="{8EA94FF5-B83B-4B89-A861-501535F58D53}" type="datetimeFigureOut">
              <a:rPr lang="en-US" smtClean="0"/>
              <a:t>7/1/2021</a:t>
            </a:fld>
            <a:endParaRPr lang="en-US"/>
          </a:p>
        </p:txBody>
      </p:sp>
      <p:sp>
        <p:nvSpPr>
          <p:cNvPr id="8" name="عنصر نائب للتذييل 7">
            <a:extLst>
              <a:ext uri="{FF2B5EF4-FFF2-40B4-BE49-F238E27FC236}">
                <a16:creationId xmlns:a16="http://schemas.microsoft.com/office/drawing/2014/main" id="{DFFBD988-471C-4E9F-8DEF-FDFCE1522F36}"/>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728CD0DA-9735-4456-989C-4B627C20DBF5}"/>
              </a:ext>
            </a:extLst>
          </p:cNvPr>
          <p:cNvSpPr>
            <a:spLocks noGrp="1"/>
          </p:cNvSpPr>
          <p:nvPr>
            <p:ph type="sldNum" sz="quarter" idx="12"/>
          </p:nvPr>
        </p:nvSpPr>
        <p:spPr/>
        <p:txBody>
          <a:bodyPr/>
          <a:lstStyle/>
          <a:p>
            <a:fld id="{BE7FF363-BAE2-4DA1-899B-F4C65296E841}" type="slidenum">
              <a:rPr lang="en-US" smtClean="0"/>
              <a:t>‹#›</a:t>
            </a:fld>
            <a:endParaRPr lang="en-US"/>
          </a:p>
        </p:txBody>
      </p:sp>
    </p:spTree>
    <p:extLst>
      <p:ext uri="{BB962C8B-B14F-4D97-AF65-F5344CB8AC3E}">
        <p14:creationId xmlns:p14="http://schemas.microsoft.com/office/powerpoint/2010/main" val="1728390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942B3D3-7AFF-416D-8CAA-9887F0E52E42}"/>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DDE844BC-8AC8-45CD-9A25-BE45696B931C}"/>
              </a:ext>
            </a:extLst>
          </p:cNvPr>
          <p:cNvSpPr>
            <a:spLocks noGrp="1"/>
          </p:cNvSpPr>
          <p:nvPr>
            <p:ph type="dt" sz="half" idx="10"/>
          </p:nvPr>
        </p:nvSpPr>
        <p:spPr/>
        <p:txBody>
          <a:bodyPr/>
          <a:lstStyle/>
          <a:p>
            <a:fld id="{8EA94FF5-B83B-4B89-A861-501535F58D53}" type="datetimeFigureOut">
              <a:rPr lang="en-US" smtClean="0"/>
              <a:t>7/1/2021</a:t>
            </a:fld>
            <a:endParaRPr lang="en-US"/>
          </a:p>
        </p:txBody>
      </p:sp>
      <p:sp>
        <p:nvSpPr>
          <p:cNvPr id="4" name="عنصر نائب للتذييل 3">
            <a:extLst>
              <a:ext uri="{FF2B5EF4-FFF2-40B4-BE49-F238E27FC236}">
                <a16:creationId xmlns:a16="http://schemas.microsoft.com/office/drawing/2014/main" id="{9A32C2F8-C38C-4E13-97DC-33FC0487E6FF}"/>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7D575307-65A0-45EB-82FA-4353F053AC26}"/>
              </a:ext>
            </a:extLst>
          </p:cNvPr>
          <p:cNvSpPr>
            <a:spLocks noGrp="1"/>
          </p:cNvSpPr>
          <p:nvPr>
            <p:ph type="sldNum" sz="quarter" idx="12"/>
          </p:nvPr>
        </p:nvSpPr>
        <p:spPr/>
        <p:txBody>
          <a:bodyPr/>
          <a:lstStyle/>
          <a:p>
            <a:fld id="{BE7FF363-BAE2-4DA1-899B-F4C65296E841}" type="slidenum">
              <a:rPr lang="en-US" smtClean="0"/>
              <a:t>‹#›</a:t>
            </a:fld>
            <a:endParaRPr lang="en-US"/>
          </a:p>
        </p:txBody>
      </p:sp>
    </p:spTree>
    <p:extLst>
      <p:ext uri="{BB962C8B-B14F-4D97-AF65-F5344CB8AC3E}">
        <p14:creationId xmlns:p14="http://schemas.microsoft.com/office/powerpoint/2010/main" val="3005068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0962189A-F4DC-419C-A306-BDF17058F605}"/>
              </a:ext>
            </a:extLst>
          </p:cNvPr>
          <p:cNvSpPr>
            <a:spLocks noGrp="1"/>
          </p:cNvSpPr>
          <p:nvPr>
            <p:ph type="dt" sz="half" idx="10"/>
          </p:nvPr>
        </p:nvSpPr>
        <p:spPr/>
        <p:txBody>
          <a:bodyPr/>
          <a:lstStyle/>
          <a:p>
            <a:fld id="{8EA94FF5-B83B-4B89-A861-501535F58D53}" type="datetimeFigureOut">
              <a:rPr lang="en-US" smtClean="0"/>
              <a:t>7/1/2021</a:t>
            </a:fld>
            <a:endParaRPr lang="en-US"/>
          </a:p>
        </p:txBody>
      </p:sp>
      <p:sp>
        <p:nvSpPr>
          <p:cNvPr id="3" name="عنصر نائب للتذييل 2">
            <a:extLst>
              <a:ext uri="{FF2B5EF4-FFF2-40B4-BE49-F238E27FC236}">
                <a16:creationId xmlns:a16="http://schemas.microsoft.com/office/drawing/2014/main" id="{03587CA7-6428-42A5-94C8-887BB07F4FD4}"/>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188E0324-A8FB-4B58-9591-C1D1C8DED9CA}"/>
              </a:ext>
            </a:extLst>
          </p:cNvPr>
          <p:cNvSpPr>
            <a:spLocks noGrp="1"/>
          </p:cNvSpPr>
          <p:nvPr>
            <p:ph type="sldNum" sz="quarter" idx="12"/>
          </p:nvPr>
        </p:nvSpPr>
        <p:spPr/>
        <p:txBody>
          <a:bodyPr/>
          <a:lstStyle/>
          <a:p>
            <a:fld id="{BE7FF363-BAE2-4DA1-899B-F4C65296E841}" type="slidenum">
              <a:rPr lang="en-US" smtClean="0"/>
              <a:t>‹#›</a:t>
            </a:fld>
            <a:endParaRPr lang="en-US"/>
          </a:p>
        </p:txBody>
      </p:sp>
    </p:spTree>
    <p:extLst>
      <p:ext uri="{BB962C8B-B14F-4D97-AF65-F5344CB8AC3E}">
        <p14:creationId xmlns:p14="http://schemas.microsoft.com/office/powerpoint/2010/main" val="3691990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A64D1DB-A082-424A-9DAB-8D738ED0D203}"/>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E8165AE9-C27B-42B9-8E34-317AD6A742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94E12DE0-6756-4879-BE0F-1ABF4D2137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1501E80A-DA98-4D80-A539-C7147223EF6B}"/>
              </a:ext>
            </a:extLst>
          </p:cNvPr>
          <p:cNvSpPr>
            <a:spLocks noGrp="1"/>
          </p:cNvSpPr>
          <p:nvPr>
            <p:ph type="dt" sz="half" idx="10"/>
          </p:nvPr>
        </p:nvSpPr>
        <p:spPr/>
        <p:txBody>
          <a:bodyPr/>
          <a:lstStyle/>
          <a:p>
            <a:fld id="{8EA94FF5-B83B-4B89-A861-501535F58D53}" type="datetimeFigureOut">
              <a:rPr lang="en-US" smtClean="0"/>
              <a:t>7/1/2021</a:t>
            </a:fld>
            <a:endParaRPr lang="en-US"/>
          </a:p>
        </p:txBody>
      </p:sp>
      <p:sp>
        <p:nvSpPr>
          <p:cNvPr id="6" name="عنصر نائب للتذييل 5">
            <a:extLst>
              <a:ext uri="{FF2B5EF4-FFF2-40B4-BE49-F238E27FC236}">
                <a16:creationId xmlns:a16="http://schemas.microsoft.com/office/drawing/2014/main" id="{BBEDD36C-A715-4BC0-9755-921581A29CAC}"/>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CCF711C6-C23C-48C8-BF32-DCF8B7B58892}"/>
              </a:ext>
            </a:extLst>
          </p:cNvPr>
          <p:cNvSpPr>
            <a:spLocks noGrp="1"/>
          </p:cNvSpPr>
          <p:nvPr>
            <p:ph type="sldNum" sz="quarter" idx="12"/>
          </p:nvPr>
        </p:nvSpPr>
        <p:spPr/>
        <p:txBody>
          <a:bodyPr/>
          <a:lstStyle/>
          <a:p>
            <a:fld id="{BE7FF363-BAE2-4DA1-899B-F4C65296E841}" type="slidenum">
              <a:rPr lang="en-US" smtClean="0"/>
              <a:t>‹#›</a:t>
            </a:fld>
            <a:endParaRPr lang="en-US"/>
          </a:p>
        </p:txBody>
      </p:sp>
    </p:spTree>
    <p:extLst>
      <p:ext uri="{BB962C8B-B14F-4D97-AF65-F5344CB8AC3E}">
        <p14:creationId xmlns:p14="http://schemas.microsoft.com/office/powerpoint/2010/main" val="239522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0E2CB2E-16DA-48E1-9014-3CF35D5102C0}"/>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A93385AE-5E1A-472D-B9EF-7C0C606BB4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2745DD44-1B94-4255-BF28-34A509D5CA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8CCDDDB9-8E84-4F4B-B904-1CBC3DC06685}"/>
              </a:ext>
            </a:extLst>
          </p:cNvPr>
          <p:cNvSpPr>
            <a:spLocks noGrp="1"/>
          </p:cNvSpPr>
          <p:nvPr>
            <p:ph type="dt" sz="half" idx="10"/>
          </p:nvPr>
        </p:nvSpPr>
        <p:spPr/>
        <p:txBody>
          <a:bodyPr/>
          <a:lstStyle/>
          <a:p>
            <a:fld id="{8EA94FF5-B83B-4B89-A861-501535F58D53}" type="datetimeFigureOut">
              <a:rPr lang="en-US" smtClean="0"/>
              <a:t>7/1/2021</a:t>
            </a:fld>
            <a:endParaRPr lang="en-US"/>
          </a:p>
        </p:txBody>
      </p:sp>
      <p:sp>
        <p:nvSpPr>
          <p:cNvPr id="6" name="عنصر نائب للتذييل 5">
            <a:extLst>
              <a:ext uri="{FF2B5EF4-FFF2-40B4-BE49-F238E27FC236}">
                <a16:creationId xmlns:a16="http://schemas.microsoft.com/office/drawing/2014/main" id="{40D2631D-C4FC-42A8-90F7-3A02FF722711}"/>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F654261B-1C37-4C05-8278-1357C6014053}"/>
              </a:ext>
            </a:extLst>
          </p:cNvPr>
          <p:cNvSpPr>
            <a:spLocks noGrp="1"/>
          </p:cNvSpPr>
          <p:nvPr>
            <p:ph type="sldNum" sz="quarter" idx="12"/>
          </p:nvPr>
        </p:nvSpPr>
        <p:spPr/>
        <p:txBody>
          <a:bodyPr/>
          <a:lstStyle/>
          <a:p>
            <a:fld id="{BE7FF363-BAE2-4DA1-899B-F4C65296E841}" type="slidenum">
              <a:rPr lang="en-US" smtClean="0"/>
              <a:t>‹#›</a:t>
            </a:fld>
            <a:endParaRPr lang="en-US"/>
          </a:p>
        </p:txBody>
      </p:sp>
    </p:spTree>
    <p:extLst>
      <p:ext uri="{BB962C8B-B14F-4D97-AF65-F5344CB8AC3E}">
        <p14:creationId xmlns:p14="http://schemas.microsoft.com/office/powerpoint/2010/main" val="3949448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017F955-B640-4630-B6F3-3818782EE13B}"/>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0E6F8F2F-2865-48BD-A2F5-A974CD7E7572}"/>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BBA00B62-0188-4600-823A-95F05672EF87}"/>
              </a:ext>
            </a:extLst>
          </p:cNvPr>
          <p:cNvSpPr>
            <a:spLocks noGrp="1"/>
          </p:cNvSpPr>
          <p:nvPr>
            <p:ph type="dt" sz="half" idx="10"/>
          </p:nvPr>
        </p:nvSpPr>
        <p:spPr/>
        <p:txBody>
          <a:bodyPr/>
          <a:lstStyle/>
          <a:p>
            <a:fld id="{8EA94FF5-B83B-4B89-A861-501535F58D53}" type="datetimeFigureOut">
              <a:rPr lang="en-US" smtClean="0"/>
              <a:t>7/1/2021</a:t>
            </a:fld>
            <a:endParaRPr lang="en-US"/>
          </a:p>
        </p:txBody>
      </p:sp>
      <p:sp>
        <p:nvSpPr>
          <p:cNvPr id="5" name="عنصر نائب للتذييل 4">
            <a:extLst>
              <a:ext uri="{FF2B5EF4-FFF2-40B4-BE49-F238E27FC236}">
                <a16:creationId xmlns:a16="http://schemas.microsoft.com/office/drawing/2014/main" id="{83868936-A70A-41EA-99FC-8A8B4F01FD62}"/>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922B4EEF-AFF9-47F8-A4C4-A5ECFC10D1F1}"/>
              </a:ext>
            </a:extLst>
          </p:cNvPr>
          <p:cNvSpPr>
            <a:spLocks noGrp="1"/>
          </p:cNvSpPr>
          <p:nvPr>
            <p:ph type="sldNum" sz="quarter" idx="12"/>
          </p:nvPr>
        </p:nvSpPr>
        <p:spPr/>
        <p:txBody>
          <a:bodyPr/>
          <a:lstStyle/>
          <a:p>
            <a:fld id="{BE7FF363-BAE2-4DA1-899B-F4C65296E841}" type="slidenum">
              <a:rPr lang="en-US" smtClean="0"/>
              <a:t>‹#›</a:t>
            </a:fld>
            <a:endParaRPr lang="en-US"/>
          </a:p>
        </p:txBody>
      </p:sp>
    </p:spTree>
    <p:extLst>
      <p:ext uri="{BB962C8B-B14F-4D97-AF65-F5344CB8AC3E}">
        <p14:creationId xmlns:p14="http://schemas.microsoft.com/office/powerpoint/2010/main" val="1664528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872F919F-AD1D-49C8-BB22-C3AC37174B7C}"/>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FE12F2D2-3E9E-4634-96CD-739260BE7CA4}"/>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79DD4B13-65C9-49DD-86C4-BEE9BB62C532}"/>
              </a:ext>
            </a:extLst>
          </p:cNvPr>
          <p:cNvSpPr>
            <a:spLocks noGrp="1"/>
          </p:cNvSpPr>
          <p:nvPr>
            <p:ph type="dt" sz="half" idx="10"/>
          </p:nvPr>
        </p:nvSpPr>
        <p:spPr/>
        <p:txBody>
          <a:bodyPr/>
          <a:lstStyle/>
          <a:p>
            <a:fld id="{8EA94FF5-B83B-4B89-A861-501535F58D53}" type="datetimeFigureOut">
              <a:rPr lang="en-US" smtClean="0"/>
              <a:t>7/1/2021</a:t>
            </a:fld>
            <a:endParaRPr lang="en-US"/>
          </a:p>
        </p:txBody>
      </p:sp>
      <p:sp>
        <p:nvSpPr>
          <p:cNvPr id="5" name="عنصر نائب للتذييل 4">
            <a:extLst>
              <a:ext uri="{FF2B5EF4-FFF2-40B4-BE49-F238E27FC236}">
                <a16:creationId xmlns:a16="http://schemas.microsoft.com/office/drawing/2014/main" id="{803AADE7-1DD4-4A7E-9261-F5B11291AAF4}"/>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2ABFB104-C274-4126-81C0-A5CFCE1BBF8B}"/>
              </a:ext>
            </a:extLst>
          </p:cNvPr>
          <p:cNvSpPr>
            <a:spLocks noGrp="1"/>
          </p:cNvSpPr>
          <p:nvPr>
            <p:ph type="sldNum" sz="quarter" idx="12"/>
          </p:nvPr>
        </p:nvSpPr>
        <p:spPr/>
        <p:txBody>
          <a:bodyPr/>
          <a:lstStyle/>
          <a:p>
            <a:fld id="{BE7FF363-BAE2-4DA1-899B-F4C65296E841}" type="slidenum">
              <a:rPr lang="en-US" smtClean="0"/>
              <a:t>‹#›</a:t>
            </a:fld>
            <a:endParaRPr lang="en-US"/>
          </a:p>
        </p:txBody>
      </p:sp>
    </p:spTree>
    <p:extLst>
      <p:ext uri="{BB962C8B-B14F-4D97-AF65-F5344CB8AC3E}">
        <p14:creationId xmlns:p14="http://schemas.microsoft.com/office/powerpoint/2010/main" val="1524421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4E066AE1-A0C1-46F3-8375-8B35771A6368}"/>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AF4246BD-38B2-4C90-9440-A1F04E1E684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A4A19FA-70A0-4CB8-953E-12586060DA0F}"/>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EA94FF5-B83B-4B89-A861-501535F58D53}" type="datetimeFigureOut">
              <a:rPr lang="en-US" smtClean="0"/>
              <a:t>7/1/2021</a:t>
            </a:fld>
            <a:endParaRPr lang="en-US"/>
          </a:p>
        </p:txBody>
      </p:sp>
      <p:sp>
        <p:nvSpPr>
          <p:cNvPr id="5" name="عنصر نائب للتذييل 4">
            <a:extLst>
              <a:ext uri="{FF2B5EF4-FFF2-40B4-BE49-F238E27FC236}">
                <a16:creationId xmlns:a16="http://schemas.microsoft.com/office/drawing/2014/main" id="{489502C2-2705-4260-B29B-3D4A36FB0C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AEB1F90-93D2-4C16-B45C-940A5FA324E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E7FF363-BAE2-4DA1-899B-F4C65296E841}" type="slidenum">
              <a:rPr lang="en-US" smtClean="0"/>
              <a:t>‹#›</a:t>
            </a:fld>
            <a:endParaRPr lang="en-US"/>
          </a:p>
        </p:txBody>
      </p:sp>
    </p:spTree>
    <p:extLst>
      <p:ext uri="{BB962C8B-B14F-4D97-AF65-F5344CB8AC3E}">
        <p14:creationId xmlns:p14="http://schemas.microsoft.com/office/powerpoint/2010/main" val="2286702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6A2311D-2131-4848-BE6E-B74711FC1CF9}"/>
              </a:ext>
            </a:extLst>
          </p:cNvPr>
          <p:cNvSpPr>
            <a:spLocks noGrp="1"/>
          </p:cNvSpPr>
          <p:nvPr>
            <p:ph type="title"/>
          </p:nvPr>
        </p:nvSpPr>
        <p:spPr>
          <a:xfrm>
            <a:off x="838200" y="365126"/>
            <a:ext cx="10515600" cy="509518"/>
          </a:xfrm>
        </p:spPr>
        <p:txBody>
          <a:bodyPr>
            <a:normAutofit fontScale="90000"/>
          </a:bodyPr>
          <a:lstStyle/>
          <a:p>
            <a:pPr algn="ctr"/>
            <a:r>
              <a:rPr lang="ar-IQ" dirty="0">
                <a:solidFill>
                  <a:srgbClr val="FF0000"/>
                </a:solidFill>
              </a:rPr>
              <a:t>فن الخطابة </a:t>
            </a:r>
            <a:br>
              <a:rPr lang="en-US" dirty="0"/>
            </a:br>
            <a:endParaRPr lang="en-US" dirty="0"/>
          </a:p>
        </p:txBody>
      </p:sp>
      <p:sp>
        <p:nvSpPr>
          <p:cNvPr id="3" name="عنصر نائب للمحتوى 2">
            <a:extLst>
              <a:ext uri="{FF2B5EF4-FFF2-40B4-BE49-F238E27FC236}">
                <a16:creationId xmlns:a16="http://schemas.microsoft.com/office/drawing/2014/main" id="{7C834836-CDCA-4B86-83A1-17342889B523}"/>
              </a:ext>
            </a:extLst>
          </p:cNvPr>
          <p:cNvSpPr>
            <a:spLocks noGrp="1"/>
          </p:cNvSpPr>
          <p:nvPr>
            <p:ph idx="1"/>
          </p:nvPr>
        </p:nvSpPr>
        <p:spPr>
          <a:xfrm>
            <a:off x="838200" y="768626"/>
            <a:ext cx="10515600" cy="5408337"/>
          </a:xfrm>
        </p:spPr>
        <p:txBody>
          <a:bodyPr>
            <a:normAutofit/>
          </a:bodyPr>
          <a:lstStyle/>
          <a:p>
            <a:pPr lvl="0"/>
            <a:r>
              <a:rPr lang="ar-IQ" b="1" dirty="0">
                <a:solidFill>
                  <a:srgbClr val="FF0000"/>
                </a:solidFill>
              </a:rPr>
              <a:t>تعريف الخطابة :</a:t>
            </a:r>
            <a:endParaRPr lang="en-US" b="1" dirty="0">
              <a:solidFill>
                <a:srgbClr val="FF0000"/>
              </a:solidFill>
            </a:endParaRPr>
          </a:p>
          <a:p>
            <a:r>
              <a:rPr lang="ar-IQ" sz="3600" dirty="0"/>
              <a:t>الخطابة فن أدبي نثري قديم ، وهو شفوّي عماده اللسان يلقيه الخطيب على مسمع من الجمهور مباشرة فيعرض فكرة أو قضية ، طلباً لتأييدها أو نقضها وللخطابة غايتان هما : التأثير والإقناع .</a:t>
            </a:r>
          </a:p>
          <a:p>
            <a:r>
              <a:rPr lang="ar-IQ" sz="3600" dirty="0"/>
              <a:t>تنقسم الخطبة عادةً إلى ثلاثة أقسام هي :</a:t>
            </a:r>
            <a:endParaRPr lang="en-US" sz="3600" dirty="0"/>
          </a:p>
          <a:p>
            <a:pPr marL="914400" lvl="1" indent="-457200">
              <a:buFont typeface="+mj-lt"/>
              <a:buAutoNum type="arabicPeriod"/>
            </a:pPr>
            <a:r>
              <a:rPr lang="ar-IQ" sz="3200" dirty="0">
                <a:solidFill>
                  <a:srgbClr val="FF0000"/>
                </a:solidFill>
              </a:rPr>
              <a:t>المقدمة : </a:t>
            </a:r>
            <a:r>
              <a:rPr lang="ar-IQ" sz="3200" dirty="0"/>
              <a:t>يبدأ الخطيب مسلما وفي يوم الجمعة تبدأ الخطبة بحمد الله تعالى وشهادة أن لا إله إلا الله وأن محمدا رسول الله ثم الدعاء يذكر الخطيب آية من القران الكريم تتعلق بموضوع الخطابة والاستغفار ثم </a:t>
            </a:r>
            <a:r>
              <a:rPr lang="ar-IQ" sz="3200" dirty="0">
                <a:solidFill>
                  <a:srgbClr val="FF0000"/>
                </a:solidFill>
              </a:rPr>
              <a:t>كلمة (أمّا بعد) </a:t>
            </a:r>
            <a:r>
              <a:rPr lang="ar-IQ" sz="3200" dirty="0"/>
              <a:t>، وبعدها يبدأ موضوع الخطابة ويذكر فكرة الخطبة  وتكون موجزة يختصر فيها الخطيب القضية الجوهرية المطروحة للنقاش ثم يجلس ثم يقوم للخطبة الثانية ويكثر من الدعاء. أما خطبة العيد فهي  تفتح بالتكبير. </a:t>
            </a:r>
            <a:endParaRPr lang="en-US" sz="3200" dirty="0"/>
          </a:p>
          <a:p>
            <a:endParaRPr lang="en-US" dirty="0"/>
          </a:p>
          <a:p>
            <a:endParaRPr lang="en-US" dirty="0"/>
          </a:p>
        </p:txBody>
      </p:sp>
    </p:spTree>
    <p:extLst>
      <p:ext uri="{BB962C8B-B14F-4D97-AF65-F5344CB8AC3E}">
        <p14:creationId xmlns:p14="http://schemas.microsoft.com/office/powerpoint/2010/main" val="4072062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3F1674C-C397-4168-9F99-CA7BE938A2EB}"/>
              </a:ext>
            </a:extLst>
          </p:cNvPr>
          <p:cNvSpPr>
            <a:spLocks noGrp="1"/>
          </p:cNvSpPr>
          <p:nvPr>
            <p:ph type="title"/>
          </p:nvPr>
        </p:nvSpPr>
        <p:spPr/>
        <p:txBody>
          <a:bodyPr/>
          <a:lstStyle/>
          <a:p>
            <a:pPr algn="ctr"/>
            <a:r>
              <a:rPr lang="ar-IQ" dirty="0">
                <a:solidFill>
                  <a:srgbClr val="FF0000"/>
                </a:solidFill>
              </a:rPr>
              <a:t>تتمة الخطابة</a:t>
            </a:r>
            <a:endParaRPr lang="en-US" dirty="0">
              <a:solidFill>
                <a:srgbClr val="FF0000"/>
              </a:solidFill>
            </a:endParaRPr>
          </a:p>
        </p:txBody>
      </p:sp>
      <p:sp>
        <p:nvSpPr>
          <p:cNvPr id="3" name="عنصر نائب للمحتوى 2">
            <a:extLst>
              <a:ext uri="{FF2B5EF4-FFF2-40B4-BE49-F238E27FC236}">
                <a16:creationId xmlns:a16="http://schemas.microsoft.com/office/drawing/2014/main" id="{EDE19837-441A-4B7B-9153-80FDA6AFE597}"/>
              </a:ext>
            </a:extLst>
          </p:cNvPr>
          <p:cNvSpPr>
            <a:spLocks noGrp="1"/>
          </p:cNvSpPr>
          <p:nvPr>
            <p:ph idx="1"/>
          </p:nvPr>
        </p:nvSpPr>
        <p:spPr/>
        <p:txBody>
          <a:bodyPr>
            <a:normAutofit lnSpcReduction="10000"/>
          </a:bodyPr>
          <a:lstStyle/>
          <a:p>
            <a:pPr marL="0" indent="0">
              <a:buNone/>
            </a:pPr>
            <a:r>
              <a:rPr lang="en-US" b="1" dirty="0">
                <a:solidFill>
                  <a:srgbClr val="FF0000"/>
                </a:solidFill>
              </a:rPr>
              <a:t>2 </a:t>
            </a:r>
            <a:r>
              <a:rPr lang="ar-IQ" b="1" dirty="0">
                <a:solidFill>
                  <a:srgbClr val="FF0000"/>
                </a:solidFill>
              </a:rPr>
              <a:t> ـ العرض : </a:t>
            </a:r>
            <a:r>
              <a:rPr lang="ar-IQ" dirty="0"/>
              <a:t>ويكون موسعاً ، حيث يبسط الخطيب في شرح القضية وتحليلها بدقة ، فيستعمل الأمثلة والبراهين المنطقية بطريقة يراعي فيها التسلسل والتدرج والوضوح والقصد إلى الغرض النهائي بعين نفاذة</a:t>
            </a:r>
          </a:p>
          <a:p>
            <a:pPr marL="0" indent="0">
              <a:buNone/>
            </a:pPr>
            <a:r>
              <a:rPr lang="ar-IQ" b="1" dirty="0">
                <a:solidFill>
                  <a:srgbClr val="FF0000"/>
                </a:solidFill>
              </a:rPr>
              <a:t>3 ـ الخاتمة : </a:t>
            </a:r>
            <a:r>
              <a:rPr lang="ar-IQ" dirty="0"/>
              <a:t>وتكون موجزة يذكر فيه الرأي النهائي القاطع</a:t>
            </a:r>
          </a:p>
          <a:p>
            <a:pPr marL="0" lvl="0" indent="0">
              <a:buNone/>
            </a:pPr>
            <a:endParaRPr lang="en-US" dirty="0"/>
          </a:p>
          <a:p>
            <a:r>
              <a:rPr lang="ar-IQ" b="1" dirty="0">
                <a:solidFill>
                  <a:srgbClr val="FF0000"/>
                </a:solidFill>
              </a:rPr>
              <a:t>أما مقومات فن الخطابة فأهمها : </a:t>
            </a:r>
            <a:endParaRPr lang="en-US" b="1" dirty="0">
              <a:solidFill>
                <a:srgbClr val="FF0000"/>
              </a:solidFill>
            </a:endParaRPr>
          </a:p>
          <a:p>
            <a:pPr marL="514350" lvl="0" indent="-514350">
              <a:buFont typeface="+mj-lt"/>
              <a:buAutoNum type="arabicPeriod"/>
            </a:pPr>
            <a:r>
              <a:rPr lang="ar-IQ" b="1" dirty="0">
                <a:solidFill>
                  <a:srgbClr val="002060"/>
                </a:solidFill>
              </a:rPr>
              <a:t>التأثير العاطفي الوجداني </a:t>
            </a:r>
            <a:r>
              <a:rPr lang="ar-IQ" dirty="0"/>
              <a:t>، ويكون بإثارة المشاعر ترغيباً أو ترهيباً بغية التأثير بعواطف إنسانية أو دينية أو وطنية أو اجتماعية أو سياسية أو قومية .</a:t>
            </a:r>
            <a:endParaRPr lang="en-US" dirty="0"/>
          </a:p>
          <a:p>
            <a:pPr marL="514350" lvl="0" indent="-514350">
              <a:buFont typeface="+mj-lt"/>
              <a:buAutoNum type="arabicPeriod"/>
            </a:pPr>
            <a:r>
              <a:rPr lang="ar-IQ" b="1" dirty="0">
                <a:solidFill>
                  <a:srgbClr val="002060"/>
                </a:solidFill>
              </a:rPr>
              <a:t>الإقناع العقلي </a:t>
            </a:r>
            <a:r>
              <a:rPr lang="ar-IQ" dirty="0"/>
              <a:t>، ويكون اعتماداً على المنطق السليم والاستنتاج  بالبراهين الى حسن التعليل والتحليل.</a:t>
            </a:r>
            <a:endParaRPr lang="en-US" dirty="0"/>
          </a:p>
          <a:p>
            <a:endParaRPr lang="en-US" dirty="0"/>
          </a:p>
        </p:txBody>
      </p:sp>
    </p:spTree>
    <p:extLst>
      <p:ext uri="{BB962C8B-B14F-4D97-AF65-F5344CB8AC3E}">
        <p14:creationId xmlns:p14="http://schemas.microsoft.com/office/powerpoint/2010/main" val="437690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0D0A67D-FE46-4F9C-90FA-65A6292293EF}"/>
              </a:ext>
            </a:extLst>
          </p:cNvPr>
          <p:cNvSpPr>
            <a:spLocks noGrp="1"/>
          </p:cNvSpPr>
          <p:nvPr>
            <p:ph type="title"/>
          </p:nvPr>
        </p:nvSpPr>
        <p:spPr/>
        <p:txBody>
          <a:bodyPr/>
          <a:lstStyle/>
          <a:p>
            <a:pPr marL="0" lvl="0" indent="0" algn="ctr"/>
            <a:br>
              <a:rPr lang="en-US" dirty="0"/>
            </a:br>
            <a:r>
              <a:rPr lang="ar-IQ" b="1" dirty="0">
                <a:solidFill>
                  <a:srgbClr val="FF0000"/>
                </a:solidFill>
              </a:rPr>
              <a:t>تتمة مقومات فن الخطابة </a:t>
            </a:r>
            <a:endParaRPr lang="en-US" dirty="0"/>
          </a:p>
        </p:txBody>
      </p:sp>
      <p:sp>
        <p:nvSpPr>
          <p:cNvPr id="3" name="عنصر نائب للمحتوى 2">
            <a:extLst>
              <a:ext uri="{FF2B5EF4-FFF2-40B4-BE49-F238E27FC236}">
                <a16:creationId xmlns:a16="http://schemas.microsoft.com/office/drawing/2014/main" id="{A37AD14E-8B63-47F6-8886-03BA80BF007C}"/>
              </a:ext>
            </a:extLst>
          </p:cNvPr>
          <p:cNvSpPr>
            <a:spLocks noGrp="1"/>
          </p:cNvSpPr>
          <p:nvPr>
            <p:ph idx="1"/>
          </p:nvPr>
        </p:nvSpPr>
        <p:spPr/>
        <p:txBody>
          <a:bodyPr/>
          <a:lstStyle/>
          <a:p>
            <a:pPr marL="0" indent="0">
              <a:buNone/>
            </a:pPr>
            <a:r>
              <a:rPr lang="ar-IQ" dirty="0"/>
              <a:t>3</a:t>
            </a:r>
            <a:r>
              <a:rPr lang="ar-IQ" b="1" dirty="0">
                <a:solidFill>
                  <a:srgbClr val="002060"/>
                </a:solidFill>
              </a:rPr>
              <a:t> ـ الأسلوب </a:t>
            </a:r>
            <a:r>
              <a:rPr lang="ar-IQ" dirty="0"/>
              <a:t>، ويجب أن يمتاز بوضوح العبارة وسهولتها وقصرها وتماسك أجزائها وسلامة اللغة نحواً وصرفاً وفصاحةً وبلاغة . ويمتاز الأسلوب الجيد بالاعتماد على الشواهد المأثورة والحكم والشعر وبترابط أقسام الخطبة ومراعاة أحوال الجمهور ومستواه الفكري والثقافي .</a:t>
            </a:r>
            <a:endParaRPr lang="en-US" dirty="0"/>
          </a:p>
          <a:p>
            <a:pPr algn="ctr"/>
            <a:r>
              <a:rPr lang="ar-IQ" b="1" dirty="0">
                <a:solidFill>
                  <a:srgbClr val="FF0000"/>
                </a:solidFill>
              </a:rPr>
              <a:t>خـطـبـة حـجـة الـوداع</a:t>
            </a:r>
          </a:p>
          <a:p>
            <a:r>
              <a:rPr lang="ar-IQ" dirty="0"/>
              <a:t>	حجّ النبي (</a:t>
            </a:r>
            <a:r>
              <a:rPr lang="ar-IQ" dirty="0">
                <a:sym typeface="Abo-thar"/>
              </a:rPr>
              <a:t>ص</a:t>
            </a:r>
            <a:r>
              <a:rPr lang="ar-IQ" dirty="0"/>
              <a:t>) حجته الوحيدة في السنة العاشرة للهجرة ، وأصطحب معه أهله وأصحابه ، وانضم إليهم في الموسم ما يزيد على مائة ألف مسلم ، وفي يوم الحج الأكبر وقف النبي (</a:t>
            </a:r>
            <a:r>
              <a:rPr lang="ar-IQ" dirty="0">
                <a:sym typeface="Abo-thar"/>
              </a:rPr>
              <a:t>ص</a:t>
            </a:r>
            <a:r>
              <a:rPr lang="ar-IQ" dirty="0"/>
              <a:t>) يخطب الناس وفي كلامه لهجة المودع ، فكانت آخر خطبة له ، فكان يسأل الناس عقب كل مقطع بلازمة وداعيّة : ألا هل بلّغت ؟ ثم يقول ؟: اللهم اشهد ، وقد توفي النبي (</a:t>
            </a:r>
            <a:r>
              <a:rPr lang="ar-IQ" dirty="0">
                <a:sym typeface="Abo-thar"/>
              </a:rPr>
              <a:t>ص</a:t>
            </a:r>
            <a:r>
              <a:rPr lang="ar-IQ" dirty="0"/>
              <a:t>) بعد هذه الحجة بثلاثة أشهر فسميّت خطبة الوداع </a:t>
            </a:r>
            <a:endParaRPr lang="en-US" b="1" dirty="0">
              <a:solidFill>
                <a:srgbClr val="FF0000"/>
              </a:solidFill>
            </a:endParaRPr>
          </a:p>
        </p:txBody>
      </p:sp>
    </p:spTree>
    <p:extLst>
      <p:ext uri="{BB962C8B-B14F-4D97-AF65-F5344CB8AC3E}">
        <p14:creationId xmlns:p14="http://schemas.microsoft.com/office/powerpoint/2010/main" val="2297565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A8CB059-3585-4E10-B910-EA38954D82F1}"/>
              </a:ext>
            </a:extLst>
          </p:cNvPr>
          <p:cNvSpPr>
            <a:spLocks noGrp="1"/>
          </p:cNvSpPr>
          <p:nvPr>
            <p:ph type="title"/>
          </p:nvPr>
        </p:nvSpPr>
        <p:spPr>
          <a:xfrm>
            <a:off x="838200" y="365126"/>
            <a:ext cx="10515600" cy="535420"/>
          </a:xfrm>
        </p:spPr>
        <p:txBody>
          <a:bodyPr>
            <a:normAutofit fontScale="90000"/>
          </a:bodyPr>
          <a:lstStyle/>
          <a:p>
            <a:pPr algn="ctr"/>
            <a:r>
              <a:rPr lang="ar-IQ" dirty="0">
                <a:solidFill>
                  <a:srgbClr val="FF0000"/>
                </a:solidFill>
              </a:rPr>
              <a:t>خطبة الوداع     </a:t>
            </a:r>
            <a:r>
              <a:rPr lang="ar-IQ" sz="3600" dirty="0">
                <a:solidFill>
                  <a:srgbClr val="002060"/>
                </a:solidFill>
              </a:rPr>
              <a:t>مطلوب حفظ 7 أسطر</a:t>
            </a:r>
            <a:r>
              <a:rPr lang="en-US" sz="3600" dirty="0">
                <a:solidFill>
                  <a:srgbClr val="002060"/>
                </a:solidFill>
              </a:rPr>
              <a:t>}</a:t>
            </a:r>
            <a:r>
              <a:rPr lang="ar-IQ" sz="3600" dirty="0">
                <a:solidFill>
                  <a:srgbClr val="002060"/>
                </a:solidFill>
              </a:rPr>
              <a:t> </a:t>
            </a:r>
            <a:r>
              <a:rPr lang="ar-IQ" sz="3600" dirty="0" err="1">
                <a:solidFill>
                  <a:srgbClr val="002060"/>
                </a:solidFill>
              </a:rPr>
              <a:t>مابين</a:t>
            </a:r>
            <a:r>
              <a:rPr lang="ar-IQ" sz="3600" dirty="0">
                <a:solidFill>
                  <a:srgbClr val="002060"/>
                </a:solidFill>
              </a:rPr>
              <a:t> القوسين</a:t>
            </a:r>
            <a:r>
              <a:rPr lang="en-US" sz="3600" dirty="0">
                <a:solidFill>
                  <a:srgbClr val="002060"/>
                </a:solidFill>
              </a:rPr>
              <a:t>{</a:t>
            </a:r>
            <a:endParaRPr lang="en-US" dirty="0">
              <a:solidFill>
                <a:srgbClr val="002060"/>
              </a:solidFill>
            </a:endParaRPr>
          </a:p>
        </p:txBody>
      </p:sp>
      <p:sp>
        <p:nvSpPr>
          <p:cNvPr id="3" name="عنصر نائب للمحتوى 2">
            <a:extLst>
              <a:ext uri="{FF2B5EF4-FFF2-40B4-BE49-F238E27FC236}">
                <a16:creationId xmlns:a16="http://schemas.microsoft.com/office/drawing/2014/main" id="{62EACD31-8764-4E5C-972B-293BEA8615FD}"/>
              </a:ext>
            </a:extLst>
          </p:cNvPr>
          <p:cNvSpPr>
            <a:spLocks noGrp="1"/>
          </p:cNvSpPr>
          <p:nvPr>
            <p:ph idx="1"/>
          </p:nvPr>
        </p:nvSpPr>
        <p:spPr>
          <a:xfrm>
            <a:off x="838200" y="900546"/>
            <a:ext cx="10515600" cy="5860472"/>
          </a:xfrm>
        </p:spPr>
        <p:txBody>
          <a:bodyPr>
            <a:normAutofit fontScale="92500" lnSpcReduction="10000"/>
          </a:bodyPr>
          <a:lstStyle/>
          <a:p>
            <a:r>
              <a:rPr lang="en-US" dirty="0">
                <a:solidFill>
                  <a:srgbClr val="002060"/>
                </a:solidFill>
              </a:rPr>
              <a:t>}</a:t>
            </a:r>
            <a:r>
              <a:rPr lang="ar-IQ" dirty="0">
                <a:solidFill>
                  <a:srgbClr val="002060"/>
                </a:solidFill>
              </a:rPr>
              <a:t>الحمد لله نحمده ، ونستعينه ، ونستغفره ن ونتوب إليه ، ونعوذ بالله من شرور انفسنا ومن سيئات</a:t>
            </a:r>
            <a:endParaRPr lang="en-US" dirty="0">
              <a:solidFill>
                <a:srgbClr val="002060"/>
              </a:solidFill>
            </a:endParaRPr>
          </a:p>
          <a:p>
            <a:r>
              <a:rPr lang="ar-IQ" dirty="0">
                <a:solidFill>
                  <a:srgbClr val="002060"/>
                </a:solidFill>
              </a:rPr>
              <a:t>أعمالنا ، من يهده الله فلا مضل له ، ومن يضلل فلا هادي له ، واشهد أنْ لا إله إلاّ الله وحده لا</a:t>
            </a:r>
            <a:endParaRPr lang="en-US" dirty="0">
              <a:solidFill>
                <a:srgbClr val="002060"/>
              </a:solidFill>
            </a:endParaRPr>
          </a:p>
          <a:p>
            <a:r>
              <a:rPr lang="ar-IQ" dirty="0">
                <a:solidFill>
                  <a:srgbClr val="002060"/>
                </a:solidFill>
              </a:rPr>
              <a:t> شريك له وأن محمداً عبده ورسوله .</a:t>
            </a:r>
            <a:endParaRPr lang="en-US" dirty="0">
              <a:solidFill>
                <a:srgbClr val="002060"/>
              </a:solidFill>
            </a:endParaRPr>
          </a:p>
          <a:p>
            <a:r>
              <a:rPr lang="ar-IQ" dirty="0">
                <a:solidFill>
                  <a:srgbClr val="002060"/>
                </a:solidFill>
              </a:rPr>
              <a:t>	أوصيكم – عباد الله – بتقوى الله ، وأحثكم على طاعته ، واستفتح بالذي هو خير ، اما بعد</a:t>
            </a:r>
            <a:endParaRPr lang="en-US" dirty="0">
              <a:solidFill>
                <a:srgbClr val="002060"/>
              </a:solidFill>
            </a:endParaRPr>
          </a:p>
          <a:p>
            <a:r>
              <a:rPr lang="ar-IQ" dirty="0">
                <a:solidFill>
                  <a:srgbClr val="002060"/>
                </a:solidFill>
              </a:rPr>
              <a:t> أيّها الناس اسمعوا مني أبين لكمم ، فإني لا ادري لعلّي لا ألقاكم بعد عامي هذا في موقفي هذا .</a:t>
            </a:r>
            <a:endParaRPr lang="en-US" dirty="0">
              <a:solidFill>
                <a:srgbClr val="002060"/>
              </a:solidFill>
            </a:endParaRPr>
          </a:p>
          <a:p>
            <a:endParaRPr lang="en-US" dirty="0">
              <a:solidFill>
                <a:srgbClr val="002060"/>
              </a:solidFill>
            </a:endParaRPr>
          </a:p>
          <a:p>
            <a:pPr marL="0" indent="0">
              <a:buNone/>
            </a:pPr>
            <a:r>
              <a:rPr lang="ar-IQ" dirty="0">
                <a:solidFill>
                  <a:srgbClr val="002060"/>
                </a:solidFill>
              </a:rPr>
              <a:t> 	أيّها الناس ! إن دماءكم وأموالكم عليكم حرام ، إلى أن تلقوا ربكم كحرمة يومكم هذا ، في</a:t>
            </a:r>
            <a:endParaRPr lang="en-US" dirty="0">
              <a:solidFill>
                <a:srgbClr val="002060"/>
              </a:solidFill>
            </a:endParaRPr>
          </a:p>
          <a:p>
            <a:pPr marL="0" indent="0">
              <a:buNone/>
            </a:pPr>
            <a:r>
              <a:rPr lang="ar-IQ" dirty="0">
                <a:solidFill>
                  <a:srgbClr val="002060"/>
                </a:solidFill>
              </a:rPr>
              <a:t> شهركم هذا ، في بلدكم هذا ، ألا هل بلغت ؟ اللهم اشهد . فمن كانت عنده أمانة </a:t>
            </a:r>
            <a:r>
              <a:rPr lang="ar-IQ" dirty="0" err="1">
                <a:solidFill>
                  <a:srgbClr val="002060"/>
                </a:solidFill>
              </a:rPr>
              <a:t>فليؤدها</a:t>
            </a:r>
            <a:r>
              <a:rPr lang="ar-IQ" dirty="0">
                <a:solidFill>
                  <a:srgbClr val="002060"/>
                </a:solidFill>
              </a:rPr>
              <a:t> للذي ائتمنه</a:t>
            </a:r>
            <a:endParaRPr lang="en-US" dirty="0">
              <a:solidFill>
                <a:srgbClr val="002060"/>
              </a:solidFill>
            </a:endParaRPr>
          </a:p>
          <a:p>
            <a:pPr marL="0" indent="0">
              <a:buNone/>
            </a:pPr>
            <a:r>
              <a:rPr lang="ar-IQ" dirty="0">
                <a:solidFill>
                  <a:srgbClr val="002060"/>
                </a:solidFill>
              </a:rPr>
              <a:t> عليها </a:t>
            </a:r>
            <a:r>
              <a:rPr lang="en-US" dirty="0">
                <a:solidFill>
                  <a:srgbClr val="002060"/>
                </a:solidFill>
              </a:rPr>
              <a:t>{</a:t>
            </a:r>
            <a:r>
              <a:rPr lang="ar-IQ" dirty="0"/>
              <a:t>. وان ربا الجاهلية موضوع ، وإن أول ربا بدأ به ربا عمي العباس بن عبد المطلب ، وان</a:t>
            </a:r>
            <a:endParaRPr lang="en-US" dirty="0"/>
          </a:p>
          <a:p>
            <a:pPr marL="0" indent="0">
              <a:buNone/>
            </a:pPr>
            <a:r>
              <a:rPr lang="ar-IQ" dirty="0"/>
              <a:t>دماء الجاهلية موضوعة ، وأول دم بدأ دم عامر بن ربيعة بن الحارث بن عبد المطلب . وان مآثر</a:t>
            </a:r>
            <a:endParaRPr lang="en-US" dirty="0"/>
          </a:p>
          <a:p>
            <a:pPr marL="0" indent="0">
              <a:buNone/>
            </a:pPr>
            <a:r>
              <a:rPr lang="ar-IQ" dirty="0"/>
              <a:t> الجاهلية موضوعة، غير السدانة</a:t>
            </a:r>
            <a:r>
              <a:rPr lang="ar-IQ" baseline="30000" dirty="0"/>
              <a:t>()</a:t>
            </a:r>
            <a:r>
              <a:rPr lang="ar-IQ" dirty="0"/>
              <a:t>والسقاية. والعمد قود</a:t>
            </a:r>
            <a:r>
              <a:rPr lang="ar-IQ" baseline="30000" dirty="0"/>
              <a:t>،</a:t>
            </a:r>
            <a:r>
              <a:rPr lang="ar-IQ" dirty="0"/>
              <a:t> وشبه العمد ما قتل بالعصا والحجر وفيه</a:t>
            </a:r>
          </a:p>
          <a:p>
            <a:pPr marL="0" indent="0">
              <a:buNone/>
            </a:pPr>
            <a:r>
              <a:rPr lang="ar-IQ" dirty="0"/>
              <a:t>مائة بعير ، فمن زاد فهو من أهل الجاهلية .</a:t>
            </a:r>
            <a:endParaRPr lang="en-US" dirty="0"/>
          </a:p>
          <a:p>
            <a:pPr marL="0" indent="0">
              <a:buNone/>
            </a:pPr>
            <a:r>
              <a:rPr lang="ar-IQ" dirty="0"/>
              <a:t>.</a:t>
            </a:r>
            <a:endParaRPr lang="en-US" dirty="0"/>
          </a:p>
          <a:p>
            <a:endParaRPr lang="en-US" dirty="0"/>
          </a:p>
          <a:p>
            <a:endParaRPr lang="en-US" dirty="0"/>
          </a:p>
        </p:txBody>
      </p:sp>
    </p:spTree>
    <p:extLst>
      <p:ext uri="{BB962C8B-B14F-4D97-AF65-F5344CB8AC3E}">
        <p14:creationId xmlns:p14="http://schemas.microsoft.com/office/powerpoint/2010/main" val="2365554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C5A39A8-9857-4D58-82CA-020B63317D5A}"/>
              </a:ext>
            </a:extLst>
          </p:cNvPr>
          <p:cNvSpPr>
            <a:spLocks noGrp="1"/>
          </p:cNvSpPr>
          <p:nvPr>
            <p:ph type="title"/>
          </p:nvPr>
        </p:nvSpPr>
        <p:spPr>
          <a:xfrm>
            <a:off x="1018308" y="385617"/>
            <a:ext cx="10515600" cy="646257"/>
          </a:xfrm>
        </p:spPr>
        <p:txBody>
          <a:bodyPr>
            <a:normAutofit fontScale="90000"/>
          </a:bodyPr>
          <a:lstStyle/>
          <a:p>
            <a:pPr algn="ctr"/>
            <a:r>
              <a:rPr lang="ar-IQ" dirty="0">
                <a:solidFill>
                  <a:srgbClr val="FF0000"/>
                </a:solidFill>
              </a:rPr>
              <a:t>مميزات خطبة النبي (ص)</a:t>
            </a:r>
            <a:br>
              <a:rPr lang="en-US" dirty="0">
                <a:solidFill>
                  <a:srgbClr val="FF0000"/>
                </a:solidFill>
              </a:rPr>
            </a:br>
            <a:endParaRPr lang="en-US" dirty="0">
              <a:solidFill>
                <a:srgbClr val="FF0000"/>
              </a:solidFill>
            </a:endParaRPr>
          </a:p>
        </p:txBody>
      </p:sp>
      <p:sp>
        <p:nvSpPr>
          <p:cNvPr id="3" name="عنصر نائب للمحتوى 2">
            <a:extLst>
              <a:ext uri="{FF2B5EF4-FFF2-40B4-BE49-F238E27FC236}">
                <a16:creationId xmlns:a16="http://schemas.microsoft.com/office/drawing/2014/main" id="{802A490B-CDA6-4584-A03C-531A44391B70}"/>
              </a:ext>
            </a:extLst>
          </p:cNvPr>
          <p:cNvSpPr>
            <a:spLocks noGrp="1"/>
          </p:cNvSpPr>
          <p:nvPr>
            <p:ph idx="1"/>
          </p:nvPr>
        </p:nvSpPr>
        <p:spPr>
          <a:xfrm>
            <a:off x="1433945" y="914400"/>
            <a:ext cx="10515600" cy="5290272"/>
          </a:xfrm>
        </p:spPr>
        <p:txBody>
          <a:bodyPr>
            <a:normAutofit fontScale="92500" lnSpcReduction="10000"/>
          </a:bodyPr>
          <a:lstStyle/>
          <a:p>
            <a:r>
              <a:rPr lang="ar-IQ" sz="3200" dirty="0"/>
              <a:t>خطبة الوداع من اعظم الخطب في أدبنا ، وقد امتازت بما يأتي :</a:t>
            </a:r>
            <a:endParaRPr lang="en-US" sz="3200" dirty="0"/>
          </a:p>
          <a:p>
            <a:pPr marL="514350" lvl="0" indent="-514350">
              <a:buFont typeface="+mj-lt"/>
              <a:buAutoNum type="arabicPeriod"/>
            </a:pPr>
            <a:r>
              <a:rPr lang="ar-IQ" sz="3200" dirty="0"/>
              <a:t>الإيجاز البليغ الذي يجمع المعاني العظيمة الواسعة في الألفاظ القليلة دون إخلال بها . </a:t>
            </a:r>
          </a:p>
          <a:p>
            <a:pPr marL="514350" lvl="0" indent="-514350">
              <a:buFont typeface="+mj-lt"/>
              <a:buAutoNum type="arabicPeriod"/>
            </a:pPr>
            <a:r>
              <a:rPr lang="ar-IQ" sz="3200" dirty="0"/>
              <a:t>لهجة النبي (ص) هي لهجة الموّدع سواء عند افتتاحه أو عندما يشهد الله على أنه بلغ</a:t>
            </a:r>
          </a:p>
          <a:p>
            <a:pPr marL="0" lvl="0" indent="0">
              <a:buNone/>
            </a:pPr>
            <a:r>
              <a:rPr lang="ar-IQ" sz="3200" dirty="0"/>
              <a:t> الرسالة .</a:t>
            </a:r>
            <a:endParaRPr lang="en-US" sz="3200" dirty="0"/>
          </a:p>
          <a:p>
            <a:pPr marL="514350" lvl="0" indent="-514350">
              <a:buFont typeface="+mj-lt"/>
              <a:buAutoNum type="arabicPeriod"/>
            </a:pPr>
            <a:r>
              <a:rPr lang="ar-IQ" sz="3200" dirty="0"/>
              <a:t>البساطة في الألفاظ ، وذلك لأنّ الخطبة تعليمية ، والأسلوب التعليمي يجب أن يخلو من الصعوبة والتعقيد والتكلف . وبذلك خلت من الغريب النافر </a:t>
            </a:r>
            <a:r>
              <a:rPr lang="ar-IQ" sz="3200" dirty="0" err="1"/>
              <a:t>والمستكره</a:t>
            </a:r>
            <a:r>
              <a:rPr lang="ar-IQ" sz="3200" dirty="0"/>
              <a:t> الحوشي .</a:t>
            </a:r>
            <a:endParaRPr lang="en-US" sz="3200" dirty="0"/>
          </a:p>
          <a:p>
            <a:pPr marL="514350" lvl="0" indent="-514350">
              <a:buFont typeface="+mj-lt"/>
              <a:buAutoNum type="arabicPeriod"/>
            </a:pPr>
            <a:r>
              <a:rPr lang="ar-IQ" sz="3200" dirty="0"/>
              <a:t>حلاوة النغمة وجمال التقسيم في الجمل مع وقوع بعض السجع في غير تكلف أو إكثار .</a:t>
            </a:r>
            <a:endParaRPr lang="en-US" sz="3200" dirty="0"/>
          </a:p>
          <a:p>
            <a:pPr marL="514350" indent="-514350">
              <a:buFont typeface="+mj-lt"/>
              <a:buAutoNum type="arabicPeriod"/>
            </a:pPr>
            <a:r>
              <a:rPr lang="ar-IQ" sz="3200" dirty="0"/>
              <a:t>التأثر بالقرآن الكريم والانتفاع به وجميع الأحكام التي أوردها مستمدة من كتاب الله </a:t>
            </a:r>
            <a:endParaRPr lang="en-US" sz="3200" dirty="0"/>
          </a:p>
          <a:p>
            <a:endParaRPr lang="en-US" dirty="0"/>
          </a:p>
        </p:txBody>
      </p:sp>
    </p:spTree>
    <p:extLst>
      <p:ext uri="{BB962C8B-B14F-4D97-AF65-F5344CB8AC3E}">
        <p14:creationId xmlns:p14="http://schemas.microsoft.com/office/powerpoint/2010/main" val="2823131680"/>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950</TotalTime>
  <Words>668</Words>
  <Application>Microsoft Office PowerPoint</Application>
  <PresentationFormat>شاشة عريضة</PresentationFormat>
  <Paragraphs>38</Paragraphs>
  <Slides>5</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5</vt:i4>
      </vt:variant>
    </vt:vector>
  </HeadingPairs>
  <TitlesOfParts>
    <vt:vector size="9" baseType="lpstr">
      <vt:lpstr>Arial</vt:lpstr>
      <vt:lpstr>Calibri</vt:lpstr>
      <vt:lpstr>Calibri Light</vt:lpstr>
      <vt:lpstr>نسق Office</vt:lpstr>
      <vt:lpstr>فن الخطابة  </vt:lpstr>
      <vt:lpstr>تتمة الخطابة</vt:lpstr>
      <vt:lpstr> تتمة مقومات فن الخطابة </vt:lpstr>
      <vt:lpstr>خطبة الوداع     مطلوب حفظ 7 أسطر} مابين القوسين{</vt:lpstr>
      <vt:lpstr>مميزات خطبة النبي (ص)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HUDA HADI</dc:creator>
  <cp:lastModifiedBy>Huda Hadi</cp:lastModifiedBy>
  <cp:revision>14</cp:revision>
  <dcterms:created xsi:type="dcterms:W3CDTF">2020-03-22T13:17:11Z</dcterms:created>
  <dcterms:modified xsi:type="dcterms:W3CDTF">2021-07-01T08:16:19Z</dcterms:modified>
</cp:coreProperties>
</file>