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ar-IQ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D2DA8"/>
    <a:srgbClr val="CC00FF"/>
    <a:srgbClr val="CCFF66"/>
    <a:srgbClr val="FF9999"/>
    <a:srgbClr val="CC0099"/>
    <a:srgbClr val="CCFFFF"/>
    <a:srgbClr val="00FF99"/>
    <a:srgbClr val="F4B29A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>
        <p:scale>
          <a:sx n="76" d="100"/>
          <a:sy n="76" d="100"/>
        </p:scale>
        <p:origin x="-1206" y="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FACE74A-0F82-4CFB-9089-E1B13614B2B5}" type="doc">
      <dgm:prSet loTypeId="urn:microsoft.com/office/officeart/2005/8/layout/chevron2" loCatId="process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pPr rtl="1"/>
          <a:endParaRPr lang="ar-IQ"/>
        </a:p>
      </dgm:t>
    </dgm:pt>
    <dgm:pt modelId="{4339A925-9EB7-4763-98C3-6F8D4A9C7782}">
      <dgm:prSet/>
      <dgm:spPr/>
      <dgm:t>
        <a:bodyPr/>
        <a:lstStyle/>
        <a:p>
          <a:pPr rtl="1"/>
          <a:r>
            <a:rPr lang="ar-IQ" dirty="0" smtClean="0"/>
            <a:t>والمرسل في اللغة</a:t>
          </a:r>
          <a:endParaRPr lang="ar-IQ" dirty="0"/>
        </a:p>
      </dgm:t>
    </dgm:pt>
    <dgm:pt modelId="{84870227-D81C-4E2C-BB1B-45DCE3775AB1}" type="parTrans" cxnId="{36C13E78-13AB-4ADF-B786-B8CBD677B1FE}">
      <dgm:prSet/>
      <dgm:spPr/>
      <dgm:t>
        <a:bodyPr/>
        <a:lstStyle/>
        <a:p>
          <a:pPr rtl="1"/>
          <a:endParaRPr lang="ar-IQ"/>
        </a:p>
      </dgm:t>
    </dgm:pt>
    <dgm:pt modelId="{7EF3F1C0-3DA1-496E-8FDC-D6E1B1572963}" type="sibTrans" cxnId="{36C13E78-13AB-4ADF-B786-B8CBD677B1FE}">
      <dgm:prSet/>
      <dgm:spPr/>
      <dgm:t>
        <a:bodyPr/>
        <a:lstStyle/>
        <a:p>
          <a:pPr rtl="1"/>
          <a:endParaRPr lang="ar-IQ"/>
        </a:p>
      </dgm:t>
    </dgm:pt>
    <dgm:pt modelId="{077E7F82-C9D5-449E-A206-1E83DD1308A8}">
      <dgm:prSet/>
      <dgm:spPr/>
      <dgm:t>
        <a:bodyPr/>
        <a:lstStyle/>
        <a:p>
          <a:pPr rtl="1"/>
          <a:r>
            <a:rPr lang="ar-IQ" smtClean="0"/>
            <a:t>إصطلاحاً</a:t>
          </a:r>
          <a:endParaRPr lang="ar-IQ"/>
        </a:p>
      </dgm:t>
    </dgm:pt>
    <dgm:pt modelId="{225B1F58-F33D-41F9-B2E4-A05F608C445D}" type="parTrans" cxnId="{F71EAB22-CBB3-4FFD-81E4-78D83D2EB60A}">
      <dgm:prSet/>
      <dgm:spPr/>
      <dgm:t>
        <a:bodyPr/>
        <a:lstStyle/>
        <a:p>
          <a:pPr rtl="1"/>
          <a:endParaRPr lang="ar-IQ"/>
        </a:p>
      </dgm:t>
    </dgm:pt>
    <dgm:pt modelId="{B9B6E091-9724-4FC2-9EAF-19410394A228}" type="sibTrans" cxnId="{F71EAB22-CBB3-4FFD-81E4-78D83D2EB60A}">
      <dgm:prSet/>
      <dgm:spPr/>
      <dgm:t>
        <a:bodyPr/>
        <a:lstStyle/>
        <a:p>
          <a:pPr rtl="1"/>
          <a:endParaRPr lang="ar-IQ"/>
        </a:p>
      </dgm:t>
    </dgm:pt>
    <dgm:pt modelId="{96AD9B69-437D-4398-8A15-337657D6B8BE}">
      <dgm:prSet/>
      <dgm:spPr/>
      <dgm:t>
        <a:bodyPr/>
        <a:lstStyle/>
        <a:p>
          <a:pPr marL="0" marR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IQ" dirty="0" smtClean="0"/>
            <a:t>عرفه الأمامية </a:t>
          </a:r>
        </a:p>
        <a:p>
          <a:pPr defTabSz="577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IQ" dirty="0"/>
        </a:p>
      </dgm:t>
    </dgm:pt>
    <dgm:pt modelId="{D6177890-8B00-4805-BAB1-07880D79AA39}" type="parTrans" cxnId="{2FCD3A05-53C6-4C02-903D-72B51B0DCE5F}">
      <dgm:prSet/>
      <dgm:spPr/>
      <dgm:t>
        <a:bodyPr/>
        <a:lstStyle/>
        <a:p>
          <a:pPr rtl="1"/>
          <a:endParaRPr lang="ar-IQ"/>
        </a:p>
      </dgm:t>
    </dgm:pt>
    <dgm:pt modelId="{E12E4418-0EF9-4AE7-9A58-88922210B859}" type="sibTrans" cxnId="{2FCD3A05-53C6-4C02-903D-72B51B0DCE5F}">
      <dgm:prSet/>
      <dgm:spPr/>
      <dgm:t>
        <a:bodyPr/>
        <a:lstStyle/>
        <a:p>
          <a:pPr rtl="1"/>
          <a:endParaRPr lang="ar-IQ"/>
        </a:p>
      </dgm:t>
    </dgm:pt>
    <dgm:pt modelId="{F28995C3-8BBF-4CA2-A66E-4A54C5C440DE}">
      <dgm:prSet/>
      <dgm:spPr/>
      <dgm:t>
        <a:bodyPr/>
        <a:lstStyle/>
        <a:p>
          <a:pPr rtl="1"/>
          <a:r>
            <a:rPr lang="ar-IQ" dirty="0" smtClean="0"/>
            <a:t>عرفه الحنفية</a:t>
          </a:r>
          <a:endParaRPr lang="ar-IQ" dirty="0"/>
        </a:p>
      </dgm:t>
    </dgm:pt>
    <dgm:pt modelId="{32AA0C3A-7D03-47BB-AFAD-4C0A9EA2AB4E}" type="parTrans" cxnId="{F0C4DF1F-018F-4A62-9B82-051A132827E1}">
      <dgm:prSet/>
      <dgm:spPr/>
      <dgm:t>
        <a:bodyPr/>
        <a:lstStyle/>
        <a:p>
          <a:pPr rtl="1"/>
          <a:endParaRPr lang="ar-IQ"/>
        </a:p>
      </dgm:t>
    </dgm:pt>
    <dgm:pt modelId="{9C914D1A-B8E3-4E57-BF89-0C7EA9039B14}" type="sibTrans" cxnId="{F0C4DF1F-018F-4A62-9B82-051A132827E1}">
      <dgm:prSet/>
      <dgm:spPr/>
      <dgm:t>
        <a:bodyPr/>
        <a:lstStyle/>
        <a:p>
          <a:pPr rtl="1"/>
          <a:endParaRPr lang="ar-IQ"/>
        </a:p>
      </dgm:t>
    </dgm:pt>
    <dgm:pt modelId="{1CCE9B84-AB00-45ED-BC5C-D7F713C9EA41}">
      <dgm:prSet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pPr rtl="1"/>
          <a:r>
            <a:rPr lang="ar-IQ" dirty="0" smtClean="0">
              <a:solidFill>
                <a:schemeClr val="tx1"/>
              </a:solidFill>
            </a:rPr>
            <a:t>مأخوذ من إرسال الدابة : بمعنى رفع القيد والربط عنها </a:t>
          </a:r>
          <a:endParaRPr lang="ar-IQ" dirty="0">
            <a:solidFill>
              <a:schemeClr val="tx1"/>
            </a:solidFill>
          </a:endParaRPr>
        </a:p>
      </dgm:t>
    </dgm:pt>
    <dgm:pt modelId="{0A2DA830-2B06-444C-80CC-8C879EA7BE78}" type="parTrans" cxnId="{0C601BA5-5130-4E6D-AA39-AA04DBF2E842}">
      <dgm:prSet/>
      <dgm:spPr/>
    </dgm:pt>
    <dgm:pt modelId="{6EF72791-22DF-4C54-82B7-7D9659E3215B}" type="sibTrans" cxnId="{0C601BA5-5130-4E6D-AA39-AA04DBF2E842}">
      <dgm:prSet/>
      <dgm:spPr/>
    </dgm:pt>
    <dgm:pt modelId="{43DB416D-1CE4-4B35-B188-E41DB9351FB7}">
      <dgm:prSet/>
      <dgm:spPr>
        <a:solidFill>
          <a:schemeClr val="accent1">
            <a:lumMod val="60000"/>
            <a:lumOff val="40000"/>
            <a:alpha val="90000"/>
          </a:schemeClr>
        </a:solidFill>
      </dgm:spPr>
      <dgm:t>
        <a:bodyPr/>
        <a:lstStyle/>
        <a:p>
          <a:pPr rtl="1"/>
          <a:r>
            <a:rPr lang="ar-IQ" dirty="0" smtClean="0">
              <a:solidFill>
                <a:schemeClr val="bg1"/>
              </a:solidFill>
            </a:rPr>
            <a:t>فقد عرفه العلماء : بأنه الحديث الذي سقط منه الصحابي من إسناده </a:t>
          </a:r>
          <a:endParaRPr lang="ar-IQ" dirty="0">
            <a:solidFill>
              <a:schemeClr val="bg1"/>
            </a:solidFill>
          </a:endParaRPr>
        </a:p>
      </dgm:t>
    </dgm:pt>
    <dgm:pt modelId="{7D5967BD-B91B-497D-B45D-8E004BCC10DB}" type="parTrans" cxnId="{0CAA39CD-814C-4433-B92C-51C452361466}">
      <dgm:prSet/>
      <dgm:spPr/>
    </dgm:pt>
    <dgm:pt modelId="{13FE5075-1112-4A80-9A4F-FBAD4FF6A955}" type="sibTrans" cxnId="{0CAA39CD-814C-4433-B92C-51C452361466}">
      <dgm:prSet/>
      <dgm:spPr/>
    </dgm:pt>
    <dgm:pt modelId="{B24048FB-39F0-49F5-8947-31268E7B18F1}">
      <dgm:prSet/>
      <dgm:spPr>
        <a:solidFill>
          <a:schemeClr val="accent1">
            <a:alpha val="90000"/>
          </a:schemeClr>
        </a:solidFill>
      </dgm:spPr>
      <dgm:t>
        <a:bodyPr/>
        <a:lstStyle/>
        <a:p>
          <a:pPr rtl="1"/>
          <a:r>
            <a:rPr lang="ar-IQ" dirty="0" smtClean="0">
              <a:solidFill>
                <a:schemeClr val="bg1"/>
              </a:solidFill>
            </a:rPr>
            <a:t>بأنه قول الثقة من أئمة النقل الذي له أهلية الجرح والتعديل : قال رسول الله ( صلى الله عليه </a:t>
          </a:r>
          <a:r>
            <a:rPr lang="ar-IQ" dirty="0" err="1" smtClean="0">
              <a:solidFill>
                <a:schemeClr val="bg1"/>
              </a:solidFill>
            </a:rPr>
            <a:t>وآله</a:t>
          </a:r>
          <a:r>
            <a:rPr lang="ar-IQ" dirty="0" smtClean="0">
              <a:solidFill>
                <a:schemeClr val="bg1"/>
              </a:solidFill>
            </a:rPr>
            <a:t> وسلم ) سواء كان تابعياً أو غيره ,وأشترط كثير منهم أن يكون من أهل القرون الثلاثة الأول ,أي الصحابة والتابعين وأتباعهم </a:t>
          </a:r>
          <a:endParaRPr lang="ar-IQ" dirty="0">
            <a:solidFill>
              <a:schemeClr val="bg1"/>
            </a:solidFill>
          </a:endParaRPr>
        </a:p>
      </dgm:t>
    </dgm:pt>
    <dgm:pt modelId="{E07EF4CD-39F9-41CD-890F-C348B68A34B3}" type="parTrans" cxnId="{94739561-44D6-48F7-863C-87D9CB0CAC7E}">
      <dgm:prSet/>
      <dgm:spPr/>
    </dgm:pt>
    <dgm:pt modelId="{A263CB95-D5DB-4E2B-A268-1B9BE45668A1}" type="sibTrans" cxnId="{94739561-44D6-48F7-863C-87D9CB0CAC7E}">
      <dgm:prSet/>
      <dgm:spPr/>
    </dgm:pt>
    <dgm:pt modelId="{D4FEE3CC-F72E-49DE-915B-619D1A1C8915}">
      <dgm:prSet/>
      <dgm:spPr>
        <a:solidFill>
          <a:schemeClr val="accent1">
            <a:lumMod val="75000"/>
            <a:alpha val="90000"/>
          </a:schemeClr>
        </a:solidFill>
      </dgm:spPr>
      <dgm:t>
        <a:bodyPr/>
        <a:lstStyle/>
        <a:p>
          <a:pPr rtl="1"/>
          <a:r>
            <a:rPr lang="ar-IQ" dirty="0" smtClean="0">
              <a:solidFill>
                <a:schemeClr val="bg1"/>
              </a:solidFill>
            </a:rPr>
            <a:t>هو ما رواه عن المعصوم من لم يدركه . والمراد بالأدراك هنا : التلاقي . أو هو ما حصل فيه انقطاع في أي طبقة من طبقات السند .</a:t>
          </a:r>
          <a:endParaRPr lang="ar-IQ" dirty="0">
            <a:solidFill>
              <a:schemeClr val="bg1"/>
            </a:solidFill>
          </a:endParaRPr>
        </a:p>
      </dgm:t>
    </dgm:pt>
    <dgm:pt modelId="{61234AFA-2FDD-4BC0-A33B-6BEA040A1AE4}" type="parTrans" cxnId="{F79BEA24-B9F1-4064-92EF-6C99D5427ED7}">
      <dgm:prSet/>
      <dgm:spPr/>
    </dgm:pt>
    <dgm:pt modelId="{754183CB-B800-4488-828E-69ED32164E44}" type="sibTrans" cxnId="{F79BEA24-B9F1-4064-92EF-6C99D5427ED7}">
      <dgm:prSet/>
      <dgm:spPr/>
    </dgm:pt>
    <dgm:pt modelId="{44D77627-890B-4DD7-ADD8-7DE899F0227B}">
      <dgm:prSet/>
      <dgm:spPr>
        <a:solidFill>
          <a:schemeClr val="accent1">
            <a:lumMod val="75000"/>
            <a:alpha val="90000"/>
          </a:schemeClr>
        </a:solidFill>
      </dgm:spPr>
      <dgm:t>
        <a:bodyPr/>
        <a:lstStyle/>
        <a:p>
          <a:pPr rtl="1"/>
          <a:r>
            <a:rPr lang="ar-IQ" dirty="0" smtClean="0">
              <a:solidFill>
                <a:schemeClr val="bg1"/>
              </a:solidFill>
            </a:rPr>
            <a:t>فكأن المحدث بإسقاط الراوي رفع الربط الذي بين رجال السند بعضهم ببعض </a:t>
          </a:r>
          <a:endParaRPr lang="ar-IQ" dirty="0">
            <a:solidFill>
              <a:schemeClr val="bg1"/>
            </a:solidFill>
          </a:endParaRPr>
        </a:p>
      </dgm:t>
    </dgm:pt>
    <dgm:pt modelId="{51516AF8-0CBC-4853-81DF-65D47A366690}" type="parTrans" cxnId="{172A56BC-8C27-4A69-8841-6308E6ACC123}">
      <dgm:prSet/>
      <dgm:spPr/>
      <dgm:t>
        <a:bodyPr/>
        <a:lstStyle/>
        <a:p>
          <a:pPr rtl="1"/>
          <a:endParaRPr lang="ar-IQ"/>
        </a:p>
      </dgm:t>
    </dgm:pt>
    <dgm:pt modelId="{1B7F080F-80FD-4A89-A324-467900C91C57}" type="sibTrans" cxnId="{172A56BC-8C27-4A69-8841-6308E6ACC123}">
      <dgm:prSet/>
      <dgm:spPr/>
      <dgm:t>
        <a:bodyPr/>
        <a:lstStyle/>
        <a:p>
          <a:pPr rtl="1"/>
          <a:endParaRPr lang="ar-IQ"/>
        </a:p>
      </dgm:t>
    </dgm:pt>
    <dgm:pt modelId="{0FC427C6-0313-4B61-8499-F75B5723EC79}" type="pres">
      <dgm:prSet presAssocID="{9FACE74A-0F82-4CFB-9089-E1B13614B2B5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rtl="1"/>
          <a:endParaRPr lang="ar-IQ"/>
        </a:p>
      </dgm:t>
    </dgm:pt>
    <dgm:pt modelId="{0D6C8BF4-32A6-485C-A484-2A2A78260A63}" type="pres">
      <dgm:prSet presAssocID="{4339A925-9EB7-4763-98C3-6F8D4A9C7782}" presName="composite" presStyleCnt="0"/>
      <dgm:spPr/>
    </dgm:pt>
    <dgm:pt modelId="{A808616A-E1F4-4A78-9E45-C2BD27950284}" type="pres">
      <dgm:prSet presAssocID="{4339A925-9EB7-4763-98C3-6F8D4A9C7782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  <dgm:pt modelId="{F69E967C-36F8-493F-966D-53C86CEDE150}" type="pres">
      <dgm:prSet presAssocID="{4339A925-9EB7-4763-98C3-6F8D4A9C7782}" presName="descendantText" presStyleLbl="alignAcc1" presStyleIdx="0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  <dgm:pt modelId="{612B7B6E-68E1-4E8D-844C-C949560A236E}" type="pres">
      <dgm:prSet presAssocID="{7EF3F1C0-3DA1-496E-8FDC-D6E1B1572963}" presName="sp" presStyleCnt="0"/>
      <dgm:spPr/>
    </dgm:pt>
    <dgm:pt modelId="{74F22C8F-88AC-4A97-BFEB-6517F2A84C24}" type="pres">
      <dgm:prSet presAssocID="{077E7F82-C9D5-449E-A206-1E83DD1308A8}" presName="composite" presStyleCnt="0"/>
      <dgm:spPr/>
    </dgm:pt>
    <dgm:pt modelId="{ACB8D7EE-BB0E-4C85-A78F-29BA2E62AEB8}" type="pres">
      <dgm:prSet presAssocID="{077E7F82-C9D5-449E-A206-1E83DD1308A8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  <dgm:pt modelId="{4CF06416-7A0B-4418-ACE3-368679D93EFB}" type="pres">
      <dgm:prSet presAssocID="{077E7F82-C9D5-449E-A206-1E83DD1308A8}" presName="descendantText" presStyleLbl="alignAcc1" presStyleIdx="1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  <dgm:pt modelId="{F2212ECD-CB82-4BDF-B97F-05B90A77C019}" type="pres">
      <dgm:prSet presAssocID="{B9B6E091-9724-4FC2-9EAF-19410394A228}" presName="sp" presStyleCnt="0"/>
      <dgm:spPr/>
    </dgm:pt>
    <dgm:pt modelId="{8158BF3E-B760-43E6-81C0-69361345E488}" type="pres">
      <dgm:prSet presAssocID="{F28995C3-8BBF-4CA2-A66E-4A54C5C440DE}" presName="composite" presStyleCnt="0"/>
      <dgm:spPr/>
    </dgm:pt>
    <dgm:pt modelId="{F8089C74-FCAC-46B5-9729-B2A89DC25F76}" type="pres">
      <dgm:prSet presAssocID="{F28995C3-8BBF-4CA2-A66E-4A54C5C440DE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  <dgm:pt modelId="{DE8A8DBF-B48B-4833-88F8-F2AC4BB26374}" type="pres">
      <dgm:prSet presAssocID="{F28995C3-8BBF-4CA2-A66E-4A54C5C440DE}" presName="descendantText" presStyleLbl="alignAcc1" presStyleIdx="2" presStyleCnt="4" custScaleY="144781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  <dgm:pt modelId="{4C96A110-7EC9-4E2B-9E00-CF59497882F2}" type="pres">
      <dgm:prSet presAssocID="{9C914D1A-B8E3-4E57-BF89-0C7EA9039B14}" presName="sp" presStyleCnt="0"/>
      <dgm:spPr/>
    </dgm:pt>
    <dgm:pt modelId="{DC26FAFC-4AFE-47E5-93C6-F23B1BDB1189}" type="pres">
      <dgm:prSet presAssocID="{96AD9B69-437D-4398-8A15-337657D6B8BE}" presName="composite" presStyleCnt="0"/>
      <dgm:spPr/>
    </dgm:pt>
    <dgm:pt modelId="{16A483E7-7579-4613-80B6-C5CF271BDD18}" type="pres">
      <dgm:prSet presAssocID="{96AD9B69-437D-4398-8A15-337657D6B8BE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  <dgm:pt modelId="{87475E7B-D18E-450C-BEE3-B28A227BB40D}" type="pres">
      <dgm:prSet presAssocID="{96AD9B69-437D-4398-8A15-337657D6B8BE}" presName="descendantText" presStyleLbl="alignAcc1" presStyleIdx="3" presStyleCnt="4" custScaleY="149062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</dgm:ptLst>
  <dgm:cxnLst>
    <dgm:cxn modelId="{172A56BC-8C27-4A69-8841-6308E6ACC123}" srcId="{96AD9B69-437D-4398-8A15-337657D6B8BE}" destId="{44D77627-890B-4DD7-ADD8-7DE899F0227B}" srcOrd="1" destOrd="0" parTransId="{51516AF8-0CBC-4853-81DF-65D47A366690}" sibTransId="{1B7F080F-80FD-4A89-A324-467900C91C57}"/>
    <dgm:cxn modelId="{8F7F3389-B24E-4A11-9A0F-386F5D225C3C}" type="presOf" srcId="{9FACE74A-0F82-4CFB-9089-E1B13614B2B5}" destId="{0FC427C6-0313-4B61-8499-F75B5723EC79}" srcOrd="0" destOrd="0" presId="urn:microsoft.com/office/officeart/2005/8/layout/chevron2"/>
    <dgm:cxn modelId="{FEC93D1A-6ED0-4DDF-A02D-D93439651296}" type="presOf" srcId="{D4FEE3CC-F72E-49DE-915B-619D1A1C8915}" destId="{87475E7B-D18E-450C-BEE3-B28A227BB40D}" srcOrd="0" destOrd="0" presId="urn:microsoft.com/office/officeart/2005/8/layout/chevron2"/>
    <dgm:cxn modelId="{0C601BA5-5130-4E6D-AA39-AA04DBF2E842}" srcId="{4339A925-9EB7-4763-98C3-6F8D4A9C7782}" destId="{1CCE9B84-AB00-45ED-BC5C-D7F713C9EA41}" srcOrd="0" destOrd="0" parTransId="{0A2DA830-2B06-444C-80CC-8C879EA7BE78}" sibTransId="{6EF72791-22DF-4C54-82B7-7D9659E3215B}"/>
    <dgm:cxn modelId="{DC9C41CC-B130-4322-89DB-3BD242D1DF58}" type="presOf" srcId="{1CCE9B84-AB00-45ED-BC5C-D7F713C9EA41}" destId="{F69E967C-36F8-493F-966D-53C86CEDE150}" srcOrd="0" destOrd="0" presId="urn:microsoft.com/office/officeart/2005/8/layout/chevron2"/>
    <dgm:cxn modelId="{0E1650C5-C115-4CC9-AEE4-520F8F35F2AE}" type="presOf" srcId="{077E7F82-C9D5-449E-A206-1E83DD1308A8}" destId="{ACB8D7EE-BB0E-4C85-A78F-29BA2E62AEB8}" srcOrd="0" destOrd="0" presId="urn:microsoft.com/office/officeart/2005/8/layout/chevron2"/>
    <dgm:cxn modelId="{F90F1185-F17D-4C80-BF24-B2CBF83825B0}" type="presOf" srcId="{F28995C3-8BBF-4CA2-A66E-4A54C5C440DE}" destId="{F8089C74-FCAC-46B5-9729-B2A89DC25F76}" srcOrd="0" destOrd="0" presId="urn:microsoft.com/office/officeart/2005/8/layout/chevron2"/>
    <dgm:cxn modelId="{F79BEA24-B9F1-4064-92EF-6C99D5427ED7}" srcId="{96AD9B69-437D-4398-8A15-337657D6B8BE}" destId="{D4FEE3CC-F72E-49DE-915B-619D1A1C8915}" srcOrd="0" destOrd="0" parTransId="{61234AFA-2FDD-4BC0-A33B-6BEA040A1AE4}" sibTransId="{754183CB-B800-4488-828E-69ED32164E44}"/>
    <dgm:cxn modelId="{0614238F-7113-4DAD-BB5B-918112C9CB37}" type="presOf" srcId="{96AD9B69-437D-4398-8A15-337657D6B8BE}" destId="{16A483E7-7579-4613-80B6-C5CF271BDD18}" srcOrd="0" destOrd="0" presId="urn:microsoft.com/office/officeart/2005/8/layout/chevron2"/>
    <dgm:cxn modelId="{94739561-44D6-48F7-863C-87D9CB0CAC7E}" srcId="{F28995C3-8BBF-4CA2-A66E-4A54C5C440DE}" destId="{B24048FB-39F0-49F5-8947-31268E7B18F1}" srcOrd="0" destOrd="0" parTransId="{E07EF4CD-39F9-41CD-890F-C348B68A34B3}" sibTransId="{A263CB95-D5DB-4E2B-A268-1B9BE45668A1}"/>
    <dgm:cxn modelId="{BC96D392-DE53-4FD4-8882-30479B63BD94}" type="presOf" srcId="{B24048FB-39F0-49F5-8947-31268E7B18F1}" destId="{DE8A8DBF-B48B-4833-88F8-F2AC4BB26374}" srcOrd="0" destOrd="0" presId="urn:microsoft.com/office/officeart/2005/8/layout/chevron2"/>
    <dgm:cxn modelId="{C49D1B9F-ACA4-4033-8E69-25DA6387DEB8}" type="presOf" srcId="{43DB416D-1CE4-4B35-B188-E41DB9351FB7}" destId="{4CF06416-7A0B-4418-ACE3-368679D93EFB}" srcOrd="0" destOrd="0" presId="urn:microsoft.com/office/officeart/2005/8/layout/chevron2"/>
    <dgm:cxn modelId="{F71EAB22-CBB3-4FFD-81E4-78D83D2EB60A}" srcId="{9FACE74A-0F82-4CFB-9089-E1B13614B2B5}" destId="{077E7F82-C9D5-449E-A206-1E83DD1308A8}" srcOrd="1" destOrd="0" parTransId="{225B1F58-F33D-41F9-B2E4-A05F608C445D}" sibTransId="{B9B6E091-9724-4FC2-9EAF-19410394A228}"/>
    <dgm:cxn modelId="{0CAA39CD-814C-4433-B92C-51C452361466}" srcId="{077E7F82-C9D5-449E-A206-1E83DD1308A8}" destId="{43DB416D-1CE4-4B35-B188-E41DB9351FB7}" srcOrd="0" destOrd="0" parTransId="{7D5967BD-B91B-497D-B45D-8E004BCC10DB}" sibTransId="{13FE5075-1112-4A80-9A4F-FBAD4FF6A955}"/>
    <dgm:cxn modelId="{2FCD3A05-53C6-4C02-903D-72B51B0DCE5F}" srcId="{9FACE74A-0F82-4CFB-9089-E1B13614B2B5}" destId="{96AD9B69-437D-4398-8A15-337657D6B8BE}" srcOrd="3" destOrd="0" parTransId="{D6177890-8B00-4805-BAB1-07880D79AA39}" sibTransId="{E12E4418-0EF9-4AE7-9A58-88922210B859}"/>
    <dgm:cxn modelId="{36C13E78-13AB-4ADF-B786-B8CBD677B1FE}" srcId="{9FACE74A-0F82-4CFB-9089-E1B13614B2B5}" destId="{4339A925-9EB7-4763-98C3-6F8D4A9C7782}" srcOrd="0" destOrd="0" parTransId="{84870227-D81C-4E2C-BB1B-45DCE3775AB1}" sibTransId="{7EF3F1C0-3DA1-496E-8FDC-D6E1B1572963}"/>
    <dgm:cxn modelId="{B884A949-9CDE-4B27-ACCC-75F77DE65225}" type="presOf" srcId="{4339A925-9EB7-4763-98C3-6F8D4A9C7782}" destId="{A808616A-E1F4-4A78-9E45-C2BD27950284}" srcOrd="0" destOrd="0" presId="urn:microsoft.com/office/officeart/2005/8/layout/chevron2"/>
    <dgm:cxn modelId="{F0C4DF1F-018F-4A62-9B82-051A132827E1}" srcId="{9FACE74A-0F82-4CFB-9089-E1B13614B2B5}" destId="{F28995C3-8BBF-4CA2-A66E-4A54C5C440DE}" srcOrd="2" destOrd="0" parTransId="{32AA0C3A-7D03-47BB-AFAD-4C0A9EA2AB4E}" sibTransId="{9C914D1A-B8E3-4E57-BF89-0C7EA9039B14}"/>
    <dgm:cxn modelId="{E445470A-E4EF-4046-BAA2-06FA086D1F01}" type="presOf" srcId="{44D77627-890B-4DD7-ADD8-7DE899F0227B}" destId="{87475E7B-D18E-450C-BEE3-B28A227BB40D}" srcOrd="0" destOrd="1" presId="urn:microsoft.com/office/officeart/2005/8/layout/chevron2"/>
    <dgm:cxn modelId="{191C449C-AE9F-408E-A28B-FD639AD70201}" type="presParOf" srcId="{0FC427C6-0313-4B61-8499-F75B5723EC79}" destId="{0D6C8BF4-32A6-485C-A484-2A2A78260A63}" srcOrd="0" destOrd="0" presId="urn:microsoft.com/office/officeart/2005/8/layout/chevron2"/>
    <dgm:cxn modelId="{B6455C78-48E7-4B51-82CA-7D0E51B50117}" type="presParOf" srcId="{0D6C8BF4-32A6-485C-A484-2A2A78260A63}" destId="{A808616A-E1F4-4A78-9E45-C2BD27950284}" srcOrd="0" destOrd="0" presId="urn:microsoft.com/office/officeart/2005/8/layout/chevron2"/>
    <dgm:cxn modelId="{53B216E8-EC1B-44F8-B138-616603956A72}" type="presParOf" srcId="{0D6C8BF4-32A6-485C-A484-2A2A78260A63}" destId="{F69E967C-36F8-493F-966D-53C86CEDE150}" srcOrd="1" destOrd="0" presId="urn:microsoft.com/office/officeart/2005/8/layout/chevron2"/>
    <dgm:cxn modelId="{2761EA14-AF96-47A8-8560-DAF490CD7FB4}" type="presParOf" srcId="{0FC427C6-0313-4B61-8499-F75B5723EC79}" destId="{612B7B6E-68E1-4E8D-844C-C949560A236E}" srcOrd="1" destOrd="0" presId="urn:microsoft.com/office/officeart/2005/8/layout/chevron2"/>
    <dgm:cxn modelId="{424E3588-B7B5-4440-ABEA-B2B53239C301}" type="presParOf" srcId="{0FC427C6-0313-4B61-8499-F75B5723EC79}" destId="{74F22C8F-88AC-4A97-BFEB-6517F2A84C24}" srcOrd="2" destOrd="0" presId="urn:microsoft.com/office/officeart/2005/8/layout/chevron2"/>
    <dgm:cxn modelId="{DD4C2B22-C57B-40E2-9EA8-ED5CAD80C69D}" type="presParOf" srcId="{74F22C8F-88AC-4A97-BFEB-6517F2A84C24}" destId="{ACB8D7EE-BB0E-4C85-A78F-29BA2E62AEB8}" srcOrd="0" destOrd="0" presId="urn:microsoft.com/office/officeart/2005/8/layout/chevron2"/>
    <dgm:cxn modelId="{6B6B4A16-4DE3-43F8-A658-E5C654E8A55A}" type="presParOf" srcId="{74F22C8F-88AC-4A97-BFEB-6517F2A84C24}" destId="{4CF06416-7A0B-4418-ACE3-368679D93EFB}" srcOrd="1" destOrd="0" presId="urn:microsoft.com/office/officeart/2005/8/layout/chevron2"/>
    <dgm:cxn modelId="{A6FEED27-B2E6-42FA-98E0-A4094CC6E66B}" type="presParOf" srcId="{0FC427C6-0313-4B61-8499-F75B5723EC79}" destId="{F2212ECD-CB82-4BDF-B97F-05B90A77C019}" srcOrd="3" destOrd="0" presId="urn:microsoft.com/office/officeart/2005/8/layout/chevron2"/>
    <dgm:cxn modelId="{58D1605F-7682-4F61-9321-4324D5939904}" type="presParOf" srcId="{0FC427C6-0313-4B61-8499-F75B5723EC79}" destId="{8158BF3E-B760-43E6-81C0-69361345E488}" srcOrd="4" destOrd="0" presId="urn:microsoft.com/office/officeart/2005/8/layout/chevron2"/>
    <dgm:cxn modelId="{8C5DBA57-6FB6-4DBB-BE92-A163DD8CD301}" type="presParOf" srcId="{8158BF3E-B760-43E6-81C0-69361345E488}" destId="{F8089C74-FCAC-46B5-9729-B2A89DC25F76}" srcOrd="0" destOrd="0" presId="urn:microsoft.com/office/officeart/2005/8/layout/chevron2"/>
    <dgm:cxn modelId="{B93A03F7-3A64-4CCB-A11D-F8F69D1D3D36}" type="presParOf" srcId="{8158BF3E-B760-43E6-81C0-69361345E488}" destId="{DE8A8DBF-B48B-4833-88F8-F2AC4BB26374}" srcOrd="1" destOrd="0" presId="urn:microsoft.com/office/officeart/2005/8/layout/chevron2"/>
    <dgm:cxn modelId="{BEE9FA96-4896-41DD-A40E-92FF8BBC1D43}" type="presParOf" srcId="{0FC427C6-0313-4B61-8499-F75B5723EC79}" destId="{4C96A110-7EC9-4E2B-9E00-CF59497882F2}" srcOrd="5" destOrd="0" presId="urn:microsoft.com/office/officeart/2005/8/layout/chevron2"/>
    <dgm:cxn modelId="{DD4377DB-B1EF-44B5-9C67-FC37F524F3B6}" type="presParOf" srcId="{0FC427C6-0313-4B61-8499-F75B5723EC79}" destId="{DC26FAFC-4AFE-47E5-93C6-F23B1BDB1189}" srcOrd="6" destOrd="0" presId="urn:microsoft.com/office/officeart/2005/8/layout/chevron2"/>
    <dgm:cxn modelId="{BFE5AA7E-7EB2-41EA-BB0D-02EF18D9A34B}" type="presParOf" srcId="{DC26FAFC-4AFE-47E5-93C6-F23B1BDB1189}" destId="{16A483E7-7579-4613-80B6-C5CF271BDD18}" srcOrd="0" destOrd="0" presId="urn:microsoft.com/office/officeart/2005/8/layout/chevron2"/>
    <dgm:cxn modelId="{078B7D28-8407-4464-B31D-88557E15E62A}" type="presParOf" srcId="{DC26FAFC-4AFE-47E5-93C6-F23B1BDB1189}" destId="{87475E7B-D18E-450C-BEE3-B28A227BB40D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5AFB02-4EED-46AF-B5D9-0A72DF0DB594}" type="doc">
      <dgm:prSet loTypeId="urn:microsoft.com/office/officeart/2005/8/layout/cycle7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IQ"/>
        </a:p>
      </dgm:t>
    </dgm:pt>
    <dgm:pt modelId="{1CFA1C57-90EF-40CC-96B3-C9A61DBECA0C}">
      <dgm:prSet phldrT="[Text]"/>
      <dgm:spPr>
        <a:solidFill>
          <a:srgbClr val="00B0F0"/>
        </a:solidFill>
      </dgm:spPr>
      <dgm:t>
        <a:bodyPr/>
        <a:lstStyle/>
        <a:p>
          <a:pPr rtl="1"/>
          <a:r>
            <a:rPr lang="ar-IQ" dirty="0" smtClean="0"/>
            <a:t>المرسل نوعان</a:t>
          </a:r>
          <a:endParaRPr lang="ar-IQ" dirty="0"/>
        </a:p>
      </dgm:t>
    </dgm:pt>
    <dgm:pt modelId="{DC391E0E-42D1-4975-83DE-B49C6563AB46}" type="parTrans" cxnId="{3BACFB49-C84E-455D-BAA9-0DFC6557B060}">
      <dgm:prSet/>
      <dgm:spPr/>
      <dgm:t>
        <a:bodyPr/>
        <a:lstStyle/>
        <a:p>
          <a:pPr rtl="1"/>
          <a:endParaRPr lang="ar-IQ"/>
        </a:p>
      </dgm:t>
    </dgm:pt>
    <dgm:pt modelId="{3BDC55D0-8383-4BD6-A380-76F72DA07B76}" type="sibTrans" cxnId="{3BACFB49-C84E-455D-BAA9-0DFC6557B060}">
      <dgm:prSet/>
      <dgm:spPr/>
      <dgm:t>
        <a:bodyPr/>
        <a:lstStyle/>
        <a:p>
          <a:pPr rtl="1"/>
          <a:endParaRPr lang="ar-IQ"/>
        </a:p>
      </dgm:t>
    </dgm:pt>
    <dgm:pt modelId="{CAE92056-BD80-4579-9FC0-D3240EF553E4}">
      <dgm:prSet phldrT="[Text]"/>
      <dgm:spPr>
        <a:solidFill>
          <a:srgbClr val="92D050"/>
        </a:solidFill>
      </dgm:spPr>
      <dgm:t>
        <a:bodyPr/>
        <a:lstStyle/>
        <a:p>
          <a:pPr rtl="1"/>
          <a:r>
            <a:rPr lang="ar-IQ" dirty="0" smtClean="0"/>
            <a:t>مرسل الصحابي</a:t>
          </a:r>
          <a:endParaRPr lang="ar-IQ" dirty="0"/>
        </a:p>
      </dgm:t>
    </dgm:pt>
    <dgm:pt modelId="{D2BB9B8C-F700-4E8B-813A-FC717FD26422}" type="parTrans" cxnId="{5391BCB1-72EA-44DF-97F1-0740A8CCDD6C}">
      <dgm:prSet/>
      <dgm:spPr/>
      <dgm:t>
        <a:bodyPr/>
        <a:lstStyle/>
        <a:p>
          <a:pPr rtl="1"/>
          <a:endParaRPr lang="ar-IQ"/>
        </a:p>
      </dgm:t>
    </dgm:pt>
    <dgm:pt modelId="{3583D58B-C7B3-4AE2-8D79-019BFF7BD1AE}" type="sibTrans" cxnId="{5391BCB1-72EA-44DF-97F1-0740A8CCDD6C}">
      <dgm:prSet/>
      <dgm:spPr/>
      <dgm:t>
        <a:bodyPr/>
        <a:lstStyle/>
        <a:p>
          <a:pPr rtl="1"/>
          <a:endParaRPr lang="ar-IQ"/>
        </a:p>
      </dgm:t>
    </dgm:pt>
    <dgm:pt modelId="{48ED2267-D624-4705-BAB1-0340E7D323B3}">
      <dgm:prSet phldrT="[Text]"/>
      <dgm:spPr>
        <a:solidFill>
          <a:srgbClr val="BD2DA8"/>
        </a:solidFill>
      </dgm:spPr>
      <dgm:t>
        <a:bodyPr/>
        <a:lstStyle/>
        <a:p>
          <a:pPr rtl="1"/>
          <a:r>
            <a:rPr lang="ar-IQ" dirty="0" smtClean="0"/>
            <a:t>مرسل التابعي</a:t>
          </a:r>
          <a:endParaRPr lang="ar-IQ" dirty="0"/>
        </a:p>
      </dgm:t>
    </dgm:pt>
    <dgm:pt modelId="{61049EBD-A687-4D01-BA15-1AE8E96B9F19}" type="parTrans" cxnId="{8B98FBCA-9360-41F9-8B87-D982E28EC739}">
      <dgm:prSet/>
      <dgm:spPr/>
      <dgm:t>
        <a:bodyPr/>
        <a:lstStyle/>
        <a:p>
          <a:pPr rtl="1"/>
          <a:endParaRPr lang="ar-IQ"/>
        </a:p>
      </dgm:t>
    </dgm:pt>
    <dgm:pt modelId="{59653E3B-DE3D-4605-B403-A6DB8F7F67A0}" type="sibTrans" cxnId="{8B98FBCA-9360-41F9-8B87-D982E28EC739}">
      <dgm:prSet/>
      <dgm:spPr/>
      <dgm:t>
        <a:bodyPr/>
        <a:lstStyle/>
        <a:p>
          <a:pPr rtl="1"/>
          <a:endParaRPr lang="ar-IQ"/>
        </a:p>
      </dgm:t>
    </dgm:pt>
    <dgm:pt modelId="{B8F5C5DE-9C91-4A15-8804-777EDA47D61E}" type="pres">
      <dgm:prSet presAssocID="{0A5AFB02-4EED-46AF-B5D9-0A72DF0DB594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pPr rtl="1"/>
          <a:endParaRPr lang="ar-IQ"/>
        </a:p>
      </dgm:t>
    </dgm:pt>
    <dgm:pt modelId="{1C6097D1-72BF-4FBF-8873-4D4E89A95F2C}" type="pres">
      <dgm:prSet presAssocID="{1CFA1C57-90EF-40CC-96B3-C9A61DBECA0C}" presName="node" presStyleLbl="node1" presStyleIdx="0" presStyleCnt="3" custScaleY="80315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  <dgm:pt modelId="{A67A665E-7CCB-4F3A-8343-5B3CCBDE2E40}" type="pres">
      <dgm:prSet presAssocID="{3BDC55D0-8383-4BD6-A380-76F72DA07B76}" presName="sibTrans" presStyleLbl="sibTrans2D1" presStyleIdx="0" presStyleCnt="3"/>
      <dgm:spPr/>
      <dgm:t>
        <a:bodyPr/>
        <a:lstStyle/>
        <a:p>
          <a:pPr rtl="1"/>
          <a:endParaRPr lang="ar-IQ"/>
        </a:p>
      </dgm:t>
    </dgm:pt>
    <dgm:pt modelId="{A298FC8F-6720-475C-B7C9-FE96D5FE088B}" type="pres">
      <dgm:prSet presAssocID="{3BDC55D0-8383-4BD6-A380-76F72DA07B76}" presName="connectorText" presStyleLbl="sibTrans2D1" presStyleIdx="0" presStyleCnt="3"/>
      <dgm:spPr/>
      <dgm:t>
        <a:bodyPr/>
        <a:lstStyle/>
        <a:p>
          <a:pPr rtl="1"/>
          <a:endParaRPr lang="ar-IQ"/>
        </a:p>
      </dgm:t>
    </dgm:pt>
    <dgm:pt modelId="{FEBB46BC-1C55-45CE-97AE-74047F98A075}" type="pres">
      <dgm:prSet presAssocID="{CAE92056-BD80-4579-9FC0-D3240EF553E4}" presName="node" presStyleLbl="node1" presStyleIdx="1" presStyleCnt="3" custScaleY="80447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  <dgm:pt modelId="{F7F85816-98E9-40A6-98AD-3E355A75ABB3}" type="pres">
      <dgm:prSet presAssocID="{3583D58B-C7B3-4AE2-8D79-019BFF7BD1AE}" presName="sibTrans" presStyleLbl="sibTrans2D1" presStyleIdx="1" presStyleCnt="3"/>
      <dgm:spPr/>
      <dgm:t>
        <a:bodyPr/>
        <a:lstStyle/>
        <a:p>
          <a:pPr rtl="1"/>
          <a:endParaRPr lang="ar-IQ"/>
        </a:p>
      </dgm:t>
    </dgm:pt>
    <dgm:pt modelId="{B719C5C1-A02A-4EDB-8510-08F21980CA9C}" type="pres">
      <dgm:prSet presAssocID="{3583D58B-C7B3-4AE2-8D79-019BFF7BD1AE}" presName="connectorText" presStyleLbl="sibTrans2D1" presStyleIdx="1" presStyleCnt="3"/>
      <dgm:spPr/>
      <dgm:t>
        <a:bodyPr/>
        <a:lstStyle/>
        <a:p>
          <a:pPr rtl="1"/>
          <a:endParaRPr lang="ar-IQ"/>
        </a:p>
      </dgm:t>
    </dgm:pt>
    <dgm:pt modelId="{40C3333E-FD13-466E-814D-7316AFB5022B}" type="pres">
      <dgm:prSet presAssocID="{48ED2267-D624-4705-BAB1-0340E7D323B3}" presName="node" presStyleLbl="node1" presStyleIdx="2" presStyleCnt="3" custScaleY="80447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  <dgm:pt modelId="{E12DB679-0E6A-40E5-8634-8649A5F31B77}" type="pres">
      <dgm:prSet presAssocID="{59653E3B-DE3D-4605-B403-A6DB8F7F67A0}" presName="sibTrans" presStyleLbl="sibTrans2D1" presStyleIdx="2" presStyleCnt="3"/>
      <dgm:spPr/>
      <dgm:t>
        <a:bodyPr/>
        <a:lstStyle/>
        <a:p>
          <a:pPr rtl="1"/>
          <a:endParaRPr lang="ar-IQ"/>
        </a:p>
      </dgm:t>
    </dgm:pt>
    <dgm:pt modelId="{B0F707BB-C060-49A6-B3F9-8A04B2311670}" type="pres">
      <dgm:prSet presAssocID="{59653E3B-DE3D-4605-B403-A6DB8F7F67A0}" presName="connectorText" presStyleLbl="sibTrans2D1" presStyleIdx="2" presStyleCnt="3"/>
      <dgm:spPr/>
      <dgm:t>
        <a:bodyPr/>
        <a:lstStyle/>
        <a:p>
          <a:pPr rtl="1"/>
          <a:endParaRPr lang="ar-IQ"/>
        </a:p>
      </dgm:t>
    </dgm:pt>
  </dgm:ptLst>
  <dgm:cxnLst>
    <dgm:cxn modelId="{3BACFB49-C84E-455D-BAA9-0DFC6557B060}" srcId="{0A5AFB02-4EED-46AF-B5D9-0A72DF0DB594}" destId="{1CFA1C57-90EF-40CC-96B3-C9A61DBECA0C}" srcOrd="0" destOrd="0" parTransId="{DC391E0E-42D1-4975-83DE-B49C6563AB46}" sibTransId="{3BDC55D0-8383-4BD6-A380-76F72DA07B76}"/>
    <dgm:cxn modelId="{EA305F1D-DC96-4357-BBC7-7421E07CD6CF}" type="presOf" srcId="{3583D58B-C7B3-4AE2-8D79-019BFF7BD1AE}" destId="{B719C5C1-A02A-4EDB-8510-08F21980CA9C}" srcOrd="1" destOrd="0" presId="urn:microsoft.com/office/officeart/2005/8/layout/cycle7"/>
    <dgm:cxn modelId="{8B98FBCA-9360-41F9-8B87-D982E28EC739}" srcId="{0A5AFB02-4EED-46AF-B5D9-0A72DF0DB594}" destId="{48ED2267-D624-4705-BAB1-0340E7D323B3}" srcOrd="2" destOrd="0" parTransId="{61049EBD-A687-4D01-BA15-1AE8E96B9F19}" sibTransId="{59653E3B-DE3D-4605-B403-A6DB8F7F67A0}"/>
    <dgm:cxn modelId="{C97FCC11-8CDD-41CB-82F2-30EF21A3A98D}" type="presOf" srcId="{3BDC55D0-8383-4BD6-A380-76F72DA07B76}" destId="{A298FC8F-6720-475C-B7C9-FE96D5FE088B}" srcOrd="1" destOrd="0" presId="urn:microsoft.com/office/officeart/2005/8/layout/cycle7"/>
    <dgm:cxn modelId="{7871B6CA-D8A8-45A7-969A-604076E103BF}" type="presOf" srcId="{3583D58B-C7B3-4AE2-8D79-019BFF7BD1AE}" destId="{F7F85816-98E9-40A6-98AD-3E355A75ABB3}" srcOrd="0" destOrd="0" presId="urn:microsoft.com/office/officeart/2005/8/layout/cycle7"/>
    <dgm:cxn modelId="{5391BCB1-72EA-44DF-97F1-0740A8CCDD6C}" srcId="{0A5AFB02-4EED-46AF-B5D9-0A72DF0DB594}" destId="{CAE92056-BD80-4579-9FC0-D3240EF553E4}" srcOrd="1" destOrd="0" parTransId="{D2BB9B8C-F700-4E8B-813A-FC717FD26422}" sibTransId="{3583D58B-C7B3-4AE2-8D79-019BFF7BD1AE}"/>
    <dgm:cxn modelId="{946CDF0D-E0A0-4180-96BA-D406EAE4D0E1}" type="presOf" srcId="{59653E3B-DE3D-4605-B403-A6DB8F7F67A0}" destId="{E12DB679-0E6A-40E5-8634-8649A5F31B77}" srcOrd="0" destOrd="0" presId="urn:microsoft.com/office/officeart/2005/8/layout/cycle7"/>
    <dgm:cxn modelId="{FB9D6435-A938-443A-863E-A1CCD1E5F5AB}" type="presOf" srcId="{1CFA1C57-90EF-40CC-96B3-C9A61DBECA0C}" destId="{1C6097D1-72BF-4FBF-8873-4D4E89A95F2C}" srcOrd="0" destOrd="0" presId="urn:microsoft.com/office/officeart/2005/8/layout/cycle7"/>
    <dgm:cxn modelId="{3B98A68F-898C-4AF6-B1A4-05F9F446479C}" type="presOf" srcId="{3BDC55D0-8383-4BD6-A380-76F72DA07B76}" destId="{A67A665E-7CCB-4F3A-8343-5B3CCBDE2E40}" srcOrd="0" destOrd="0" presId="urn:microsoft.com/office/officeart/2005/8/layout/cycle7"/>
    <dgm:cxn modelId="{8BF4C5B2-F7B5-4ABB-BAC9-66572D1ED9BD}" type="presOf" srcId="{59653E3B-DE3D-4605-B403-A6DB8F7F67A0}" destId="{B0F707BB-C060-49A6-B3F9-8A04B2311670}" srcOrd="1" destOrd="0" presId="urn:microsoft.com/office/officeart/2005/8/layout/cycle7"/>
    <dgm:cxn modelId="{E4D6553A-96BB-402C-9A19-0E62A78E36A5}" type="presOf" srcId="{CAE92056-BD80-4579-9FC0-D3240EF553E4}" destId="{FEBB46BC-1C55-45CE-97AE-74047F98A075}" srcOrd="0" destOrd="0" presId="urn:microsoft.com/office/officeart/2005/8/layout/cycle7"/>
    <dgm:cxn modelId="{59D1A49C-0024-4320-A0BC-84812671CB30}" type="presOf" srcId="{48ED2267-D624-4705-BAB1-0340E7D323B3}" destId="{40C3333E-FD13-466E-814D-7316AFB5022B}" srcOrd="0" destOrd="0" presId="urn:microsoft.com/office/officeart/2005/8/layout/cycle7"/>
    <dgm:cxn modelId="{DCA32DF9-7C5F-4829-BD5F-9DEE1F95F0A7}" type="presOf" srcId="{0A5AFB02-4EED-46AF-B5D9-0A72DF0DB594}" destId="{B8F5C5DE-9C91-4A15-8804-777EDA47D61E}" srcOrd="0" destOrd="0" presId="urn:microsoft.com/office/officeart/2005/8/layout/cycle7"/>
    <dgm:cxn modelId="{AA6CF716-69E8-4079-A738-D6C23418AA3F}" type="presParOf" srcId="{B8F5C5DE-9C91-4A15-8804-777EDA47D61E}" destId="{1C6097D1-72BF-4FBF-8873-4D4E89A95F2C}" srcOrd="0" destOrd="0" presId="urn:microsoft.com/office/officeart/2005/8/layout/cycle7"/>
    <dgm:cxn modelId="{63D7C6B9-34AD-4616-955F-B62307BCCFF4}" type="presParOf" srcId="{B8F5C5DE-9C91-4A15-8804-777EDA47D61E}" destId="{A67A665E-7CCB-4F3A-8343-5B3CCBDE2E40}" srcOrd="1" destOrd="0" presId="urn:microsoft.com/office/officeart/2005/8/layout/cycle7"/>
    <dgm:cxn modelId="{FCD2B01D-5D5A-4A17-BC14-65A80838A711}" type="presParOf" srcId="{A67A665E-7CCB-4F3A-8343-5B3CCBDE2E40}" destId="{A298FC8F-6720-475C-B7C9-FE96D5FE088B}" srcOrd="0" destOrd="0" presId="urn:microsoft.com/office/officeart/2005/8/layout/cycle7"/>
    <dgm:cxn modelId="{C4588C73-0343-4217-A265-94BB57607C05}" type="presParOf" srcId="{B8F5C5DE-9C91-4A15-8804-777EDA47D61E}" destId="{FEBB46BC-1C55-45CE-97AE-74047F98A075}" srcOrd="2" destOrd="0" presId="urn:microsoft.com/office/officeart/2005/8/layout/cycle7"/>
    <dgm:cxn modelId="{1D4620FA-F0F9-4542-91C5-821BD2B9DE57}" type="presParOf" srcId="{B8F5C5DE-9C91-4A15-8804-777EDA47D61E}" destId="{F7F85816-98E9-40A6-98AD-3E355A75ABB3}" srcOrd="3" destOrd="0" presId="urn:microsoft.com/office/officeart/2005/8/layout/cycle7"/>
    <dgm:cxn modelId="{B81A5D1B-08BD-4EA3-B0EC-ECBFF218A1F3}" type="presParOf" srcId="{F7F85816-98E9-40A6-98AD-3E355A75ABB3}" destId="{B719C5C1-A02A-4EDB-8510-08F21980CA9C}" srcOrd="0" destOrd="0" presId="urn:microsoft.com/office/officeart/2005/8/layout/cycle7"/>
    <dgm:cxn modelId="{47C8CDD0-E6BE-47CE-AEFC-61D33BB85B97}" type="presParOf" srcId="{B8F5C5DE-9C91-4A15-8804-777EDA47D61E}" destId="{40C3333E-FD13-466E-814D-7316AFB5022B}" srcOrd="4" destOrd="0" presId="urn:microsoft.com/office/officeart/2005/8/layout/cycle7"/>
    <dgm:cxn modelId="{58ADC55D-5945-43A8-9907-8FE7C855B788}" type="presParOf" srcId="{B8F5C5DE-9C91-4A15-8804-777EDA47D61E}" destId="{E12DB679-0E6A-40E5-8634-8649A5F31B77}" srcOrd="5" destOrd="0" presId="urn:microsoft.com/office/officeart/2005/8/layout/cycle7"/>
    <dgm:cxn modelId="{B688C5CD-A639-4670-85E7-3357B0293CE9}" type="presParOf" srcId="{E12DB679-0E6A-40E5-8634-8649A5F31B77}" destId="{B0F707BB-C060-49A6-B3F9-8A04B2311670}" srcOrd="0" destOrd="0" presId="urn:microsoft.com/office/officeart/2005/8/layout/cycle7"/>
  </dgm:cxnLst>
  <dgm:bg>
    <a:solidFill>
      <a:schemeClr val="accent1">
        <a:lumMod val="50000"/>
      </a:schemeClr>
    </a:solidFill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D9288B0-52F8-435F-BDD2-7A5A38068CF9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IQ"/>
        </a:p>
      </dgm:t>
    </dgm:pt>
    <dgm:pt modelId="{48CE2D25-7EB0-4AAD-ACDB-22C94C422E20}">
      <dgm:prSet phldrT="[Text]"/>
      <dgm:spPr>
        <a:solidFill>
          <a:srgbClr val="92D050"/>
        </a:solidFill>
      </dgm:spPr>
      <dgm:t>
        <a:bodyPr/>
        <a:lstStyle/>
        <a:p>
          <a:pPr rtl="1"/>
          <a:r>
            <a:rPr lang="ar-IQ" dirty="0" smtClean="0"/>
            <a:t>مرسل الصحابي</a:t>
          </a:r>
          <a:endParaRPr lang="ar-IQ" dirty="0"/>
        </a:p>
      </dgm:t>
    </dgm:pt>
    <dgm:pt modelId="{036939C3-0DE2-4ADC-8C47-DA1364146532}" type="parTrans" cxnId="{2CB6E0EF-8923-4BFE-B4DA-F22CA5BA2558}">
      <dgm:prSet/>
      <dgm:spPr/>
      <dgm:t>
        <a:bodyPr/>
        <a:lstStyle/>
        <a:p>
          <a:pPr rtl="1"/>
          <a:endParaRPr lang="ar-IQ"/>
        </a:p>
      </dgm:t>
    </dgm:pt>
    <dgm:pt modelId="{8B468663-9397-463C-855B-53E9DA98CE85}" type="sibTrans" cxnId="{2CB6E0EF-8923-4BFE-B4DA-F22CA5BA2558}">
      <dgm:prSet/>
      <dgm:spPr/>
      <dgm:t>
        <a:bodyPr/>
        <a:lstStyle/>
        <a:p>
          <a:pPr rtl="1"/>
          <a:endParaRPr lang="ar-IQ"/>
        </a:p>
      </dgm:t>
    </dgm:pt>
    <dgm:pt modelId="{9BF8D29B-6BF0-4209-AAD7-F8C97379037C}">
      <dgm:prSet phldrT="[Text]"/>
      <dgm:spPr>
        <a:solidFill>
          <a:srgbClr val="BD2DA8"/>
        </a:solidFill>
      </dgm:spPr>
      <dgm:t>
        <a:bodyPr/>
        <a:lstStyle/>
        <a:p>
          <a:pPr rtl="1"/>
          <a:r>
            <a:rPr lang="ar-IQ" dirty="0" smtClean="0"/>
            <a:t>مرسل التابعي</a:t>
          </a:r>
          <a:endParaRPr lang="ar-IQ" dirty="0"/>
        </a:p>
      </dgm:t>
    </dgm:pt>
    <dgm:pt modelId="{38E01818-4FF8-401A-AB84-AF10F9BD8EB8}" type="parTrans" cxnId="{50A33E84-8634-4635-9CC0-D877B6631920}">
      <dgm:prSet/>
      <dgm:spPr/>
      <dgm:t>
        <a:bodyPr/>
        <a:lstStyle/>
        <a:p>
          <a:pPr rtl="1"/>
          <a:endParaRPr lang="ar-IQ"/>
        </a:p>
      </dgm:t>
    </dgm:pt>
    <dgm:pt modelId="{A843EB1E-F914-43AB-A900-7A7D4612CB29}" type="sibTrans" cxnId="{50A33E84-8634-4635-9CC0-D877B6631920}">
      <dgm:prSet/>
      <dgm:spPr/>
      <dgm:t>
        <a:bodyPr/>
        <a:lstStyle/>
        <a:p>
          <a:pPr rtl="1"/>
          <a:endParaRPr lang="ar-IQ"/>
        </a:p>
      </dgm:t>
    </dgm:pt>
    <dgm:pt modelId="{DF8CE2E1-4770-4AE4-BD05-E5C0D10AFB9B}">
      <dgm:prSet phldrT="[Text]"/>
      <dgm:spPr/>
      <dgm:t>
        <a:bodyPr/>
        <a:lstStyle/>
        <a:p>
          <a:pPr rtl="1"/>
          <a:r>
            <a:rPr lang="ar-IQ" b="1" dirty="0" smtClean="0">
              <a:effectLst/>
              <a:latin typeface="Calibri"/>
              <a:ea typeface="Calibri"/>
              <a:cs typeface="Arial"/>
            </a:rPr>
            <a:t>وهو ما قال فيه التابعي صغيراً كان أو كبيراً : قال رسول الله ( صلى الله عليه </a:t>
          </a:r>
          <a:r>
            <a:rPr lang="ar-IQ" b="1" dirty="0" err="1" smtClean="0">
              <a:effectLst/>
              <a:latin typeface="Calibri"/>
              <a:ea typeface="Calibri"/>
              <a:cs typeface="Arial"/>
            </a:rPr>
            <a:t>وآله</a:t>
          </a:r>
          <a:r>
            <a:rPr lang="ar-IQ" b="1" dirty="0" smtClean="0">
              <a:effectLst/>
              <a:latin typeface="Calibri"/>
              <a:ea typeface="Calibri"/>
              <a:cs typeface="Arial"/>
            </a:rPr>
            <a:t> وسلم ) كذا أو فعل كذا دون أن يذكر الصحابي مثل مراسيل سعيد بن المسيب .مثال ذلك : عن سعيد بن المسيب قال : " أن رسول الله ( صلى الله عليه </a:t>
          </a:r>
          <a:r>
            <a:rPr lang="ar-IQ" b="1" dirty="0" err="1" smtClean="0">
              <a:effectLst/>
              <a:latin typeface="Calibri"/>
              <a:ea typeface="Calibri"/>
              <a:cs typeface="Arial"/>
            </a:rPr>
            <a:t>وآله</a:t>
          </a:r>
          <a:r>
            <a:rPr lang="ar-IQ" b="1" dirty="0" smtClean="0">
              <a:effectLst/>
              <a:latin typeface="Calibri"/>
              <a:ea typeface="Calibri"/>
              <a:cs typeface="Arial"/>
            </a:rPr>
            <a:t> وسلم ) نهى عن بيع اللحم بالحيوان " فأسقط منه الصحابي </a:t>
          </a:r>
          <a:endParaRPr lang="ar-IQ" b="1" dirty="0"/>
        </a:p>
      </dgm:t>
    </dgm:pt>
    <dgm:pt modelId="{5209CC1F-7A41-4E0A-BD20-1BD16BF2A09D}" type="parTrans" cxnId="{50B98D81-5A39-4916-964B-C2215E0309FA}">
      <dgm:prSet/>
      <dgm:spPr/>
      <dgm:t>
        <a:bodyPr/>
        <a:lstStyle/>
        <a:p>
          <a:pPr rtl="1"/>
          <a:endParaRPr lang="ar-IQ"/>
        </a:p>
      </dgm:t>
    </dgm:pt>
    <dgm:pt modelId="{BF52353E-025B-4752-9C4F-DB01D07271E7}" type="sibTrans" cxnId="{50B98D81-5A39-4916-964B-C2215E0309FA}">
      <dgm:prSet/>
      <dgm:spPr/>
      <dgm:t>
        <a:bodyPr/>
        <a:lstStyle/>
        <a:p>
          <a:pPr rtl="1"/>
          <a:endParaRPr lang="ar-IQ"/>
        </a:p>
      </dgm:t>
    </dgm:pt>
    <dgm:pt modelId="{DC7EEA29-FB49-4C14-9B21-4AF2BC850FF9}">
      <dgm:prSet phldrT="[Text]"/>
      <dgm:spPr/>
      <dgm:t>
        <a:bodyPr/>
        <a:lstStyle/>
        <a:p>
          <a:pPr rtl="1"/>
          <a:endParaRPr lang="ar-IQ" dirty="0"/>
        </a:p>
      </dgm:t>
    </dgm:pt>
    <dgm:pt modelId="{F0BE92B0-D1A3-48D0-9B81-3C2227CE456D}" type="parTrans" cxnId="{1D2D5618-433A-4A01-9DE6-CB1E874F020F}">
      <dgm:prSet/>
      <dgm:spPr/>
      <dgm:t>
        <a:bodyPr/>
        <a:lstStyle/>
        <a:p>
          <a:pPr rtl="1"/>
          <a:endParaRPr lang="ar-IQ"/>
        </a:p>
      </dgm:t>
    </dgm:pt>
    <dgm:pt modelId="{C3AD26DC-72A2-4F82-8D09-B6868E471D97}" type="sibTrans" cxnId="{1D2D5618-433A-4A01-9DE6-CB1E874F020F}">
      <dgm:prSet/>
      <dgm:spPr/>
      <dgm:t>
        <a:bodyPr/>
        <a:lstStyle/>
        <a:p>
          <a:pPr rtl="1"/>
          <a:endParaRPr lang="ar-IQ"/>
        </a:p>
      </dgm:t>
    </dgm:pt>
    <dgm:pt modelId="{0798075B-E155-4BF3-B72A-5CDB811CCD6B}">
      <dgm:prSet phldrT="[Text]"/>
      <dgm:spPr>
        <a:solidFill>
          <a:srgbClr val="FFFF99">
            <a:alpha val="90000"/>
          </a:srgbClr>
        </a:solidFill>
      </dgm:spPr>
      <dgm:t>
        <a:bodyPr/>
        <a:lstStyle/>
        <a:p>
          <a:pPr rtl="1"/>
          <a:r>
            <a:rPr lang="ar-IQ" b="1" dirty="0" smtClean="0">
              <a:effectLst/>
              <a:latin typeface="Calibri"/>
              <a:ea typeface="Calibri"/>
              <a:cs typeface="Arial"/>
            </a:rPr>
            <a:t>وهو ما يرويه أحداث الصحابة كأبن عباس عن النبي ( صلى الله عليه </a:t>
          </a:r>
          <a:r>
            <a:rPr lang="ar-IQ" b="1" dirty="0" err="1" smtClean="0">
              <a:effectLst/>
              <a:latin typeface="Calibri"/>
              <a:ea typeface="Calibri"/>
              <a:cs typeface="Arial"/>
            </a:rPr>
            <a:t>وآله</a:t>
          </a:r>
          <a:r>
            <a:rPr lang="ar-IQ" b="1" dirty="0" smtClean="0">
              <a:effectLst/>
              <a:latin typeface="Calibri"/>
              <a:ea typeface="Calibri"/>
              <a:cs typeface="Arial"/>
            </a:rPr>
            <a:t> وسلم ) ولم يسمعه منه وإنما سمعه من الصحابة الآخرين عن النبي </a:t>
          </a:r>
          <a:endParaRPr lang="ar-IQ" b="1" dirty="0"/>
        </a:p>
      </dgm:t>
    </dgm:pt>
    <dgm:pt modelId="{B58054E5-ECDB-4929-8CA5-4ED4CB908B6F}" type="sibTrans" cxnId="{28C5AA45-288A-4BF9-9F62-1A6DD298ABB2}">
      <dgm:prSet/>
      <dgm:spPr/>
      <dgm:t>
        <a:bodyPr/>
        <a:lstStyle/>
        <a:p>
          <a:pPr rtl="1"/>
          <a:endParaRPr lang="ar-IQ"/>
        </a:p>
      </dgm:t>
    </dgm:pt>
    <dgm:pt modelId="{CB2FE7EE-402F-4D0A-9E37-3A38F45C0588}" type="parTrans" cxnId="{28C5AA45-288A-4BF9-9F62-1A6DD298ABB2}">
      <dgm:prSet/>
      <dgm:spPr/>
      <dgm:t>
        <a:bodyPr/>
        <a:lstStyle/>
        <a:p>
          <a:pPr rtl="1"/>
          <a:endParaRPr lang="ar-IQ"/>
        </a:p>
      </dgm:t>
    </dgm:pt>
    <dgm:pt modelId="{5FEDC52D-C0BF-406E-84CE-B43CF71D753F}">
      <dgm:prSet phldrT="[Text]"/>
      <dgm:spPr>
        <a:solidFill>
          <a:srgbClr val="FFFF99">
            <a:alpha val="90000"/>
          </a:srgbClr>
        </a:solidFill>
      </dgm:spPr>
      <dgm:t>
        <a:bodyPr/>
        <a:lstStyle/>
        <a:p>
          <a:pPr rtl="1"/>
          <a:endParaRPr lang="ar-IQ" dirty="0"/>
        </a:p>
      </dgm:t>
    </dgm:pt>
    <dgm:pt modelId="{9B357D49-86C1-4CE0-96E7-98F1DE6DB080}" type="sibTrans" cxnId="{77F3AFE3-5C49-4FA7-9E0E-5B0B4E663379}">
      <dgm:prSet/>
      <dgm:spPr/>
      <dgm:t>
        <a:bodyPr/>
        <a:lstStyle/>
        <a:p>
          <a:pPr rtl="1"/>
          <a:endParaRPr lang="ar-IQ"/>
        </a:p>
      </dgm:t>
    </dgm:pt>
    <dgm:pt modelId="{F723CADE-6B7B-4EEC-9CDA-A18DC1C4D65E}" type="parTrans" cxnId="{77F3AFE3-5C49-4FA7-9E0E-5B0B4E663379}">
      <dgm:prSet/>
      <dgm:spPr/>
      <dgm:t>
        <a:bodyPr/>
        <a:lstStyle/>
        <a:p>
          <a:pPr rtl="1"/>
          <a:endParaRPr lang="ar-IQ"/>
        </a:p>
      </dgm:t>
    </dgm:pt>
    <dgm:pt modelId="{0AB658F0-EDEA-497F-9687-4AA269DF5943}" type="pres">
      <dgm:prSet presAssocID="{9D9288B0-52F8-435F-BDD2-7A5A38068CF9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pPr rtl="1"/>
          <a:endParaRPr lang="ar-IQ"/>
        </a:p>
      </dgm:t>
    </dgm:pt>
    <dgm:pt modelId="{75562FE3-24DC-476E-9B62-BEAD0EBD242A}" type="pres">
      <dgm:prSet presAssocID="{48CE2D25-7EB0-4AAD-ACDB-22C94C422E20}" presName="linNode" presStyleCnt="0"/>
      <dgm:spPr/>
    </dgm:pt>
    <dgm:pt modelId="{C3FF01C6-35B6-4017-AAD2-88A126792E46}" type="pres">
      <dgm:prSet presAssocID="{48CE2D25-7EB0-4AAD-ACDB-22C94C422E20}" presName="parentShp" presStyleLbl="node1" presStyleIdx="0" presStyleCnt="2" custScaleX="69795" custLinFactNeighborX="-4300" custLinFactNeighborY="-14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  <dgm:pt modelId="{A58702BB-DCCD-4861-9FEB-857D63B0801B}" type="pres">
      <dgm:prSet presAssocID="{48CE2D25-7EB0-4AAD-ACDB-22C94C422E20}" presName="childShp" presStyleLbl="bgAccFollowNode1" presStyleIdx="0" presStyleCnt="2" custFlipHor="1" custScaleX="96660" custScaleY="113718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  <dgm:pt modelId="{E4C86ED4-A41C-4C49-83F0-B7B97E82765A}" type="pres">
      <dgm:prSet presAssocID="{8B468663-9397-463C-855B-53E9DA98CE85}" presName="spacing" presStyleCnt="0"/>
      <dgm:spPr/>
    </dgm:pt>
    <dgm:pt modelId="{BAA9F4D2-0C14-4849-BB56-B566EA6E57CB}" type="pres">
      <dgm:prSet presAssocID="{9BF8D29B-6BF0-4209-AAD7-F8C97379037C}" presName="linNode" presStyleCnt="0"/>
      <dgm:spPr/>
    </dgm:pt>
    <dgm:pt modelId="{5346501F-BEFA-4980-BF14-23CC872E46C4}" type="pres">
      <dgm:prSet presAssocID="{9BF8D29B-6BF0-4209-AAD7-F8C97379037C}" presName="parentShp" presStyleLbl="node1" presStyleIdx="1" presStyleCnt="2" custScaleX="73457" custLinFactNeighborX="-1750" custLinFactNeighborY="-781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  <dgm:pt modelId="{50FFFE41-7A0E-4A2B-BD63-86D1CBD759A1}" type="pres">
      <dgm:prSet presAssocID="{9BF8D29B-6BF0-4209-AAD7-F8C97379037C}" presName="childShp" presStyleLbl="bgAccFollowNode1" presStyleIdx="1" presStyleCnt="2" custFlipHor="1" custScaleX="101798" custScaleY="117780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</dgm:ptLst>
  <dgm:cxnLst>
    <dgm:cxn modelId="{765D026B-53C1-44C7-B94F-0D23021618DE}" type="presOf" srcId="{5FEDC52D-C0BF-406E-84CE-B43CF71D753F}" destId="{A58702BB-DCCD-4861-9FEB-857D63B0801B}" srcOrd="0" destOrd="0" presId="urn:microsoft.com/office/officeart/2005/8/layout/vList6"/>
    <dgm:cxn modelId="{56A56195-05F8-41D6-99B4-612F56F107EB}" type="presOf" srcId="{DF8CE2E1-4770-4AE4-BD05-E5C0D10AFB9B}" destId="{50FFFE41-7A0E-4A2B-BD63-86D1CBD759A1}" srcOrd="0" destOrd="1" presId="urn:microsoft.com/office/officeart/2005/8/layout/vList6"/>
    <dgm:cxn modelId="{1D2D5618-433A-4A01-9DE6-CB1E874F020F}" srcId="{9BF8D29B-6BF0-4209-AAD7-F8C97379037C}" destId="{DC7EEA29-FB49-4C14-9B21-4AF2BC850FF9}" srcOrd="0" destOrd="0" parTransId="{F0BE92B0-D1A3-48D0-9B81-3C2227CE456D}" sibTransId="{C3AD26DC-72A2-4F82-8D09-B6868E471D97}"/>
    <dgm:cxn modelId="{C7600C03-E091-4D44-89D7-3E3F7166189E}" type="presOf" srcId="{DC7EEA29-FB49-4C14-9B21-4AF2BC850FF9}" destId="{50FFFE41-7A0E-4A2B-BD63-86D1CBD759A1}" srcOrd="0" destOrd="0" presId="urn:microsoft.com/office/officeart/2005/8/layout/vList6"/>
    <dgm:cxn modelId="{50A33E84-8634-4635-9CC0-D877B6631920}" srcId="{9D9288B0-52F8-435F-BDD2-7A5A38068CF9}" destId="{9BF8D29B-6BF0-4209-AAD7-F8C97379037C}" srcOrd="1" destOrd="0" parTransId="{38E01818-4FF8-401A-AB84-AF10F9BD8EB8}" sibTransId="{A843EB1E-F914-43AB-A900-7A7D4612CB29}"/>
    <dgm:cxn modelId="{ED2E481B-9FA8-4304-B8BA-7F2FD11AB3D1}" type="presOf" srcId="{9BF8D29B-6BF0-4209-AAD7-F8C97379037C}" destId="{5346501F-BEFA-4980-BF14-23CC872E46C4}" srcOrd="0" destOrd="0" presId="urn:microsoft.com/office/officeart/2005/8/layout/vList6"/>
    <dgm:cxn modelId="{9D550AE4-EE8E-4B00-A83C-F4E76B377DFE}" type="presOf" srcId="{0798075B-E155-4BF3-B72A-5CDB811CCD6B}" destId="{A58702BB-DCCD-4861-9FEB-857D63B0801B}" srcOrd="0" destOrd="1" presId="urn:microsoft.com/office/officeart/2005/8/layout/vList6"/>
    <dgm:cxn modelId="{3CD4F43B-373C-41FA-986E-228B170D3D25}" type="presOf" srcId="{9D9288B0-52F8-435F-BDD2-7A5A38068CF9}" destId="{0AB658F0-EDEA-497F-9687-4AA269DF5943}" srcOrd="0" destOrd="0" presId="urn:microsoft.com/office/officeart/2005/8/layout/vList6"/>
    <dgm:cxn modelId="{28C5AA45-288A-4BF9-9F62-1A6DD298ABB2}" srcId="{48CE2D25-7EB0-4AAD-ACDB-22C94C422E20}" destId="{0798075B-E155-4BF3-B72A-5CDB811CCD6B}" srcOrd="1" destOrd="0" parTransId="{CB2FE7EE-402F-4D0A-9E37-3A38F45C0588}" sibTransId="{B58054E5-ECDB-4929-8CA5-4ED4CB908B6F}"/>
    <dgm:cxn modelId="{77F3AFE3-5C49-4FA7-9E0E-5B0B4E663379}" srcId="{48CE2D25-7EB0-4AAD-ACDB-22C94C422E20}" destId="{5FEDC52D-C0BF-406E-84CE-B43CF71D753F}" srcOrd="0" destOrd="0" parTransId="{F723CADE-6B7B-4EEC-9CDA-A18DC1C4D65E}" sibTransId="{9B357D49-86C1-4CE0-96E7-98F1DE6DB080}"/>
    <dgm:cxn modelId="{50B98D81-5A39-4916-964B-C2215E0309FA}" srcId="{9BF8D29B-6BF0-4209-AAD7-F8C97379037C}" destId="{DF8CE2E1-4770-4AE4-BD05-E5C0D10AFB9B}" srcOrd="1" destOrd="0" parTransId="{5209CC1F-7A41-4E0A-BD20-1BD16BF2A09D}" sibTransId="{BF52353E-025B-4752-9C4F-DB01D07271E7}"/>
    <dgm:cxn modelId="{2A7A309A-E879-4860-8863-B543E25231E0}" type="presOf" srcId="{48CE2D25-7EB0-4AAD-ACDB-22C94C422E20}" destId="{C3FF01C6-35B6-4017-AAD2-88A126792E46}" srcOrd="0" destOrd="0" presId="urn:microsoft.com/office/officeart/2005/8/layout/vList6"/>
    <dgm:cxn modelId="{2CB6E0EF-8923-4BFE-B4DA-F22CA5BA2558}" srcId="{9D9288B0-52F8-435F-BDD2-7A5A38068CF9}" destId="{48CE2D25-7EB0-4AAD-ACDB-22C94C422E20}" srcOrd="0" destOrd="0" parTransId="{036939C3-0DE2-4ADC-8C47-DA1364146532}" sibTransId="{8B468663-9397-463C-855B-53E9DA98CE85}"/>
    <dgm:cxn modelId="{776F4E6C-00D2-483F-B4AA-C5B3E07B7C09}" type="presParOf" srcId="{0AB658F0-EDEA-497F-9687-4AA269DF5943}" destId="{75562FE3-24DC-476E-9B62-BEAD0EBD242A}" srcOrd="0" destOrd="0" presId="urn:microsoft.com/office/officeart/2005/8/layout/vList6"/>
    <dgm:cxn modelId="{D7A144E4-1DFD-4CF3-BDED-BEBD188AE4AC}" type="presParOf" srcId="{75562FE3-24DC-476E-9B62-BEAD0EBD242A}" destId="{C3FF01C6-35B6-4017-AAD2-88A126792E46}" srcOrd="0" destOrd="0" presId="urn:microsoft.com/office/officeart/2005/8/layout/vList6"/>
    <dgm:cxn modelId="{80CE69D7-8478-468B-AE6E-F9FE4C7AA42D}" type="presParOf" srcId="{75562FE3-24DC-476E-9B62-BEAD0EBD242A}" destId="{A58702BB-DCCD-4861-9FEB-857D63B0801B}" srcOrd="1" destOrd="0" presId="urn:microsoft.com/office/officeart/2005/8/layout/vList6"/>
    <dgm:cxn modelId="{0B152763-0310-4351-BF6D-E0DDE9A993AB}" type="presParOf" srcId="{0AB658F0-EDEA-497F-9687-4AA269DF5943}" destId="{E4C86ED4-A41C-4C49-83F0-B7B97E82765A}" srcOrd="1" destOrd="0" presId="urn:microsoft.com/office/officeart/2005/8/layout/vList6"/>
    <dgm:cxn modelId="{D1335429-E5FA-4E31-87EC-395394F5E97B}" type="presParOf" srcId="{0AB658F0-EDEA-497F-9687-4AA269DF5943}" destId="{BAA9F4D2-0C14-4849-BB56-B566EA6E57CB}" srcOrd="2" destOrd="0" presId="urn:microsoft.com/office/officeart/2005/8/layout/vList6"/>
    <dgm:cxn modelId="{0CF9794B-38C0-4729-8CFE-0AB9D02597A6}" type="presParOf" srcId="{BAA9F4D2-0C14-4849-BB56-B566EA6E57CB}" destId="{5346501F-BEFA-4980-BF14-23CC872E46C4}" srcOrd="0" destOrd="0" presId="urn:microsoft.com/office/officeart/2005/8/layout/vList6"/>
    <dgm:cxn modelId="{B0C43B3F-95F2-40CF-8786-4E64AC6799C1}" type="presParOf" srcId="{BAA9F4D2-0C14-4849-BB56-B566EA6E57CB}" destId="{50FFFE41-7A0E-4A2B-BD63-86D1CBD759A1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C141325-2963-4CCE-88BE-47119E354804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IQ"/>
        </a:p>
      </dgm:t>
    </dgm:pt>
    <dgm:pt modelId="{152809D8-4026-450E-8EB7-278C1D1AC1E6}">
      <dgm:prSet phldrT="[Text]" custT="1"/>
      <dgm:spPr/>
      <dgm:t>
        <a:bodyPr/>
        <a:lstStyle/>
        <a:p>
          <a:pPr marL="0" marR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IQ" sz="1800" b="1" dirty="0" smtClean="0"/>
            <a:t>4- الأمامية : للأمامية أقوال في </a:t>
          </a:r>
          <a:r>
            <a:rPr lang="ar-IQ" sz="1800" b="1" dirty="0" err="1" smtClean="0"/>
            <a:t>الأحتجاج</a:t>
          </a:r>
          <a:r>
            <a:rPr lang="ar-IQ" sz="1800" b="1" dirty="0" smtClean="0"/>
            <a:t> بالمرسل أهمها</a:t>
          </a:r>
        </a:p>
        <a:p>
          <a:pPr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IQ" sz="1300" dirty="0"/>
        </a:p>
      </dgm:t>
    </dgm:pt>
    <dgm:pt modelId="{95D785A7-6E3A-439C-838F-18FF220C3840}" type="parTrans" cxnId="{D4B32760-9326-4616-B4F4-1FE07C303FCB}">
      <dgm:prSet/>
      <dgm:spPr/>
      <dgm:t>
        <a:bodyPr/>
        <a:lstStyle/>
        <a:p>
          <a:pPr rtl="1"/>
          <a:endParaRPr lang="ar-IQ"/>
        </a:p>
      </dgm:t>
    </dgm:pt>
    <dgm:pt modelId="{07D0447D-511C-45B0-996E-6F7A6EAD9066}" type="sibTrans" cxnId="{D4B32760-9326-4616-B4F4-1FE07C303FCB}">
      <dgm:prSet/>
      <dgm:spPr/>
      <dgm:t>
        <a:bodyPr/>
        <a:lstStyle/>
        <a:p>
          <a:pPr rtl="1"/>
          <a:endParaRPr lang="ar-IQ"/>
        </a:p>
      </dgm:t>
    </dgm:pt>
    <dgm:pt modelId="{B4BC6304-3426-4F73-AEA0-8ABF8BD82C21}">
      <dgm:prSet phldrT="[Text]" custT="1"/>
      <dgm:spPr>
        <a:solidFill>
          <a:srgbClr val="FFC000">
            <a:alpha val="90000"/>
          </a:srgbClr>
        </a:solidFill>
      </dgm:spPr>
      <dgm:t>
        <a:bodyPr/>
        <a:lstStyle/>
        <a:p>
          <a:pPr marL="0" marR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ar-IQ" sz="1800" b="1" dirty="0" smtClean="0">
            <a:cs typeface="+mn-cs"/>
          </a:endParaRPr>
        </a:p>
        <a:p>
          <a:pPr marL="0" marR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IQ" sz="1800" b="1" dirty="0" smtClean="0">
              <a:cs typeface="+mn-cs"/>
            </a:rPr>
            <a:t>ب- القبول ان كان الراوي ممن عرف أنه لا يرسل الا مع عدالة الواسطة كمراسيل بن أبي عمير , أو إن كان الراوي لا يروي إلا عن ثقة  .ودليلهم هنا ما ذكره القمي بقوله " إن الأرسال ممن عرف بأنه لا يرسل الا عن ثقة " كاشف عن اعتماده على صدق الواسطة والوثوق بخبره ولاريب أن ذلك يفيد ظناً بصدق خبره </a:t>
          </a:r>
          <a:r>
            <a:rPr lang="ar-IQ" sz="1400" dirty="0" smtClean="0">
              <a:cs typeface="+mn-cs"/>
            </a:rPr>
            <a:t>.</a:t>
          </a:r>
          <a:endParaRPr lang="en-US" sz="1400" dirty="0" smtClean="0">
            <a:cs typeface="+mn-cs"/>
          </a:endParaRPr>
        </a:p>
        <a:p>
          <a:pPr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IQ" sz="1800" dirty="0">
            <a:cs typeface="+mn-cs"/>
          </a:endParaRPr>
        </a:p>
      </dgm:t>
    </dgm:pt>
    <dgm:pt modelId="{027F44F3-2B02-4A98-AC4B-772586F63D3C}" type="parTrans" cxnId="{EA283FC8-2159-406F-9B61-EAF58496CBFA}">
      <dgm:prSet/>
      <dgm:spPr/>
      <dgm:t>
        <a:bodyPr/>
        <a:lstStyle/>
        <a:p>
          <a:pPr rtl="1"/>
          <a:endParaRPr lang="ar-IQ"/>
        </a:p>
      </dgm:t>
    </dgm:pt>
    <dgm:pt modelId="{440FBD08-4177-4A8D-9D56-72E3B71E99EC}" type="sibTrans" cxnId="{EA283FC8-2159-406F-9B61-EAF58496CBFA}">
      <dgm:prSet/>
      <dgm:spPr/>
      <dgm:t>
        <a:bodyPr/>
        <a:lstStyle/>
        <a:p>
          <a:pPr rtl="1"/>
          <a:endParaRPr lang="ar-IQ"/>
        </a:p>
      </dgm:t>
    </dgm:pt>
    <dgm:pt modelId="{450B0CBB-844F-40D7-ACE5-9D95979F7C63}">
      <dgm:prSet phldrT="[Text]" custT="1"/>
      <dgm:spPr/>
      <dgm:t>
        <a:bodyPr/>
        <a:lstStyle/>
        <a:p>
          <a:pPr marL="0" marR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IQ" sz="1300" b="1" dirty="0" smtClean="0"/>
            <a:t>2</a:t>
          </a:r>
          <a:r>
            <a:rPr lang="ar-IQ" sz="1800" b="1" dirty="0" smtClean="0"/>
            <a:t>- وضع الشافعي </a:t>
          </a:r>
          <a:r>
            <a:rPr lang="ar-IQ" sz="1800" b="1" dirty="0" err="1" smtClean="0"/>
            <a:t>للأحتجاج</a:t>
          </a:r>
          <a:r>
            <a:rPr lang="ar-IQ" sz="1800" b="1" dirty="0" smtClean="0"/>
            <a:t> به شروطاً أهمها </a:t>
          </a:r>
          <a:r>
            <a:rPr lang="ar-IQ" sz="1300" dirty="0" smtClean="0"/>
            <a:t>:</a:t>
          </a:r>
        </a:p>
        <a:p>
          <a:pPr defTabSz="577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IQ" sz="1300" dirty="0"/>
        </a:p>
      </dgm:t>
    </dgm:pt>
    <dgm:pt modelId="{E253082B-1060-4A5E-929D-DB7918327C8D}" type="parTrans" cxnId="{22EB5B23-91E9-4AF8-A368-F2342B514371}">
      <dgm:prSet/>
      <dgm:spPr/>
      <dgm:t>
        <a:bodyPr/>
        <a:lstStyle/>
        <a:p>
          <a:pPr rtl="1"/>
          <a:endParaRPr lang="ar-IQ"/>
        </a:p>
      </dgm:t>
    </dgm:pt>
    <dgm:pt modelId="{DB353764-BB87-4304-B2C5-BFA1302D60B5}" type="sibTrans" cxnId="{22EB5B23-91E9-4AF8-A368-F2342B514371}">
      <dgm:prSet/>
      <dgm:spPr/>
      <dgm:t>
        <a:bodyPr/>
        <a:lstStyle/>
        <a:p>
          <a:pPr rtl="1"/>
          <a:endParaRPr lang="ar-IQ"/>
        </a:p>
      </dgm:t>
    </dgm:pt>
    <dgm:pt modelId="{4E22F732-1A42-472F-A8D6-8EA3C1BD481A}">
      <dgm:prSet phldrT="[Text]" custT="1"/>
      <dgm:spPr>
        <a:solidFill>
          <a:srgbClr val="CCFF66">
            <a:alpha val="90000"/>
          </a:srgbClr>
        </a:solidFill>
      </dgm:spPr>
      <dgm:t>
        <a:bodyPr/>
        <a:lstStyle/>
        <a:p>
          <a:pPr marL="0" marR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IQ" sz="2000" dirty="0" smtClean="0"/>
            <a:t>أ</a:t>
          </a:r>
        </a:p>
        <a:p>
          <a:pPr marL="0" marR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IQ" sz="2000" dirty="0" smtClean="0"/>
            <a:t>ب- ان توافقه فتيا بعض الصحابة </a:t>
          </a:r>
        </a:p>
        <a:p>
          <a:pPr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IQ" sz="2000" dirty="0"/>
        </a:p>
      </dgm:t>
    </dgm:pt>
    <dgm:pt modelId="{577646A2-CCA7-4007-838A-AEF6C98927DC}" type="parTrans" cxnId="{C49D16DC-2B62-4F4C-84DF-37274D45F991}">
      <dgm:prSet/>
      <dgm:spPr/>
      <dgm:t>
        <a:bodyPr/>
        <a:lstStyle/>
        <a:p>
          <a:pPr rtl="1"/>
          <a:endParaRPr lang="ar-IQ"/>
        </a:p>
      </dgm:t>
    </dgm:pt>
    <dgm:pt modelId="{DD59107D-7A55-4CA4-9870-7F4F7E8C94C8}" type="sibTrans" cxnId="{C49D16DC-2B62-4F4C-84DF-37274D45F991}">
      <dgm:prSet/>
      <dgm:spPr/>
      <dgm:t>
        <a:bodyPr/>
        <a:lstStyle/>
        <a:p>
          <a:pPr rtl="1"/>
          <a:endParaRPr lang="ar-IQ"/>
        </a:p>
      </dgm:t>
    </dgm:pt>
    <dgm:pt modelId="{8BBB3DEC-656A-45E0-AE07-C827F579289C}">
      <dgm:prSet custT="1"/>
      <dgm:spPr/>
      <dgm:t>
        <a:bodyPr/>
        <a:lstStyle/>
        <a:p>
          <a:pPr rtl="1"/>
          <a:r>
            <a:rPr lang="ar-IQ" sz="1800" dirty="0" smtClean="0"/>
            <a:t>1</a:t>
          </a:r>
          <a:r>
            <a:rPr lang="ar-IQ" sz="1800" b="1" dirty="0" smtClean="0"/>
            <a:t>- احتج </a:t>
          </a:r>
          <a:r>
            <a:rPr lang="ar-IQ" sz="1800" b="1" dirty="0" err="1" smtClean="0"/>
            <a:t>يالحديث</a:t>
          </a:r>
          <a:r>
            <a:rPr lang="ar-IQ" sz="1800" b="1" dirty="0" smtClean="0"/>
            <a:t> المرسل الحنفية والمالكية والحنابلة والزيدية , وعملوا به بدون قيد أو شرط</a:t>
          </a:r>
          <a:r>
            <a:rPr lang="ar-IQ" sz="1300" b="1" dirty="0" smtClean="0"/>
            <a:t>.</a:t>
          </a:r>
          <a:endParaRPr lang="en-US" sz="1300" b="1" dirty="0"/>
        </a:p>
      </dgm:t>
    </dgm:pt>
    <dgm:pt modelId="{4999ED06-5876-49C4-8917-EA5AA07A6E0E}" type="parTrans" cxnId="{605E052C-3D21-4AC8-B287-81697AE83202}">
      <dgm:prSet/>
      <dgm:spPr/>
      <dgm:t>
        <a:bodyPr/>
        <a:lstStyle/>
        <a:p>
          <a:pPr rtl="1"/>
          <a:endParaRPr lang="ar-IQ"/>
        </a:p>
      </dgm:t>
    </dgm:pt>
    <dgm:pt modelId="{74727B15-312C-4881-BF12-EC39A3710B64}" type="sibTrans" cxnId="{605E052C-3D21-4AC8-B287-81697AE83202}">
      <dgm:prSet/>
      <dgm:spPr/>
      <dgm:t>
        <a:bodyPr/>
        <a:lstStyle/>
        <a:p>
          <a:pPr rtl="1"/>
          <a:endParaRPr lang="ar-IQ"/>
        </a:p>
      </dgm:t>
    </dgm:pt>
    <dgm:pt modelId="{EA7A5696-632E-4FC0-AA9C-35EEF54AF583}">
      <dgm:prSet custT="1"/>
      <dgm:spPr>
        <a:solidFill>
          <a:srgbClr val="CCFF66">
            <a:alpha val="90000"/>
          </a:srgbClr>
        </a:solidFill>
      </dgm:spPr>
      <dgm:t>
        <a:bodyPr/>
        <a:lstStyle/>
        <a:p>
          <a:pPr rtl="1"/>
          <a:r>
            <a:rPr lang="ar-IQ" sz="2000" dirty="0" smtClean="0"/>
            <a:t>أ- أذا أعتضد بما يقويه : وذلك بأن يروى من طريق آخر </a:t>
          </a:r>
          <a:endParaRPr lang="ar-IQ" sz="2000" dirty="0"/>
        </a:p>
      </dgm:t>
    </dgm:pt>
    <dgm:pt modelId="{86816251-03F1-4A3B-AB33-4C566017B93E}" type="parTrans" cxnId="{84D07268-6834-400E-B3AA-79387DFADC38}">
      <dgm:prSet/>
      <dgm:spPr/>
      <dgm:t>
        <a:bodyPr/>
        <a:lstStyle/>
        <a:p>
          <a:pPr rtl="1"/>
          <a:endParaRPr lang="ar-IQ"/>
        </a:p>
      </dgm:t>
    </dgm:pt>
    <dgm:pt modelId="{CCE1390A-8B68-4BB9-A8BE-C08BCB64D437}" type="sibTrans" cxnId="{84D07268-6834-400E-B3AA-79387DFADC38}">
      <dgm:prSet/>
      <dgm:spPr/>
      <dgm:t>
        <a:bodyPr/>
        <a:lstStyle/>
        <a:p>
          <a:pPr rtl="1"/>
          <a:endParaRPr lang="ar-IQ"/>
        </a:p>
      </dgm:t>
    </dgm:pt>
    <dgm:pt modelId="{9150AF0B-23FD-40B4-B0A2-CB02C807B03E}">
      <dgm:prSet/>
      <dgm:spPr>
        <a:solidFill>
          <a:srgbClr val="CCFF66">
            <a:alpha val="90000"/>
          </a:srgbClr>
        </a:solidFill>
      </dgm:spPr>
      <dgm:t>
        <a:bodyPr/>
        <a:lstStyle/>
        <a:p>
          <a:pPr rtl="1"/>
          <a:r>
            <a:rPr lang="ar-IQ" b="1" dirty="0" smtClean="0"/>
            <a:t>ت- أن يتلقاه  جمهور العلماء بالقبول . لذلك احتجوا بمراسيل سعيد بن المسيب</a:t>
          </a:r>
          <a:endParaRPr lang="ar-IQ" b="1" dirty="0"/>
        </a:p>
      </dgm:t>
    </dgm:pt>
    <dgm:pt modelId="{9FE2C737-8785-4B6D-BC7C-23A1CEA87640}" type="parTrans" cxnId="{88F88D55-212C-4D98-8B46-61DA7F7433FF}">
      <dgm:prSet/>
      <dgm:spPr/>
      <dgm:t>
        <a:bodyPr/>
        <a:lstStyle/>
        <a:p>
          <a:pPr rtl="1"/>
          <a:endParaRPr lang="ar-IQ"/>
        </a:p>
      </dgm:t>
    </dgm:pt>
    <dgm:pt modelId="{B7494E1C-34B2-4D80-A536-C092B7E9D8F9}" type="sibTrans" cxnId="{88F88D55-212C-4D98-8B46-61DA7F7433FF}">
      <dgm:prSet/>
      <dgm:spPr/>
      <dgm:t>
        <a:bodyPr/>
        <a:lstStyle/>
        <a:p>
          <a:pPr rtl="1"/>
          <a:endParaRPr lang="ar-IQ"/>
        </a:p>
      </dgm:t>
    </dgm:pt>
    <dgm:pt modelId="{A63BC8A2-79F3-451F-94E6-F12795402DCB}">
      <dgm:prSet custT="1"/>
      <dgm:spPr/>
      <dgm:t>
        <a:bodyPr/>
        <a:lstStyle/>
        <a:p>
          <a:pPr rtl="1"/>
          <a:r>
            <a:rPr lang="ar-IQ" sz="1800" b="1" dirty="0" smtClean="0"/>
            <a:t>3- الظاهرية : فهم </a:t>
          </a:r>
          <a:r>
            <a:rPr lang="ar-IQ" sz="1800" b="1" dirty="0" err="1" smtClean="0"/>
            <a:t>لايحتجون</a:t>
          </a:r>
          <a:r>
            <a:rPr lang="ar-IQ" sz="1800" b="1" dirty="0" smtClean="0"/>
            <a:t> بالحديث المرسل</a:t>
          </a:r>
          <a:endParaRPr lang="ar-IQ" sz="1800" b="1" dirty="0"/>
        </a:p>
      </dgm:t>
    </dgm:pt>
    <dgm:pt modelId="{244FEF04-C4CC-4D15-A0EE-F00B11AEFCE6}" type="parTrans" cxnId="{6FB35923-7153-4FF8-9606-3C32F18CA276}">
      <dgm:prSet/>
      <dgm:spPr/>
      <dgm:t>
        <a:bodyPr/>
        <a:lstStyle/>
        <a:p>
          <a:pPr rtl="1"/>
          <a:endParaRPr lang="ar-IQ"/>
        </a:p>
      </dgm:t>
    </dgm:pt>
    <dgm:pt modelId="{9141E115-FCCF-4EDA-91C1-96216A95FB9D}" type="sibTrans" cxnId="{6FB35923-7153-4FF8-9606-3C32F18CA276}">
      <dgm:prSet/>
      <dgm:spPr/>
      <dgm:t>
        <a:bodyPr/>
        <a:lstStyle/>
        <a:p>
          <a:pPr rtl="1"/>
          <a:endParaRPr lang="ar-IQ"/>
        </a:p>
      </dgm:t>
    </dgm:pt>
    <dgm:pt modelId="{1B4EB1C9-D784-456F-A416-6636B4D06E31}">
      <dgm:prSet custT="1"/>
      <dgm:spPr>
        <a:solidFill>
          <a:srgbClr val="FFC000">
            <a:alpha val="90000"/>
          </a:srgbClr>
        </a:solidFill>
      </dgm:spPr>
      <dgm:t>
        <a:bodyPr/>
        <a:lstStyle/>
        <a:p>
          <a:pPr rtl="1"/>
          <a:r>
            <a:rPr lang="ar-IQ" sz="2000" dirty="0" smtClean="0"/>
            <a:t>أ- القبول</a:t>
          </a:r>
          <a:r>
            <a:rPr lang="ar-IQ" sz="1000" dirty="0" smtClean="0"/>
            <a:t> </a:t>
          </a:r>
          <a:r>
            <a:rPr lang="ar-IQ" sz="2000" dirty="0" smtClean="0"/>
            <a:t>مطلقاً : وهو قول منفرد للبرقي </a:t>
          </a:r>
          <a:endParaRPr lang="ar-IQ" sz="2000" dirty="0"/>
        </a:p>
      </dgm:t>
    </dgm:pt>
    <dgm:pt modelId="{AFB0A6D6-0337-4537-86AC-529D4B55F2FB}" type="parTrans" cxnId="{FFE809C0-613C-4266-BADA-E662FAC804CA}">
      <dgm:prSet/>
      <dgm:spPr/>
      <dgm:t>
        <a:bodyPr/>
        <a:lstStyle/>
        <a:p>
          <a:pPr rtl="1"/>
          <a:endParaRPr lang="ar-IQ"/>
        </a:p>
      </dgm:t>
    </dgm:pt>
    <dgm:pt modelId="{07859810-23FF-4BE2-8D96-93CE50D00478}" type="sibTrans" cxnId="{FFE809C0-613C-4266-BADA-E662FAC804CA}">
      <dgm:prSet/>
      <dgm:spPr/>
      <dgm:t>
        <a:bodyPr/>
        <a:lstStyle/>
        <a:p>
          <a:pPr rtl="1"/>
          <a:endParaRPr lang="ar-IQ"/>
        </a:p>
      </dgm:t>
    </dgm:pt>
    <dgm:pt modelId="{7D48F2E3-1355-4917-84F9-5798853812E0}">
      <dgm:prSet custT="1"/>
      <dgm:spPr>
        <a:solidFill>
          <a:srgbClr val="FFC000">
            <a:alpha val="90000"/>
          </a:srgbClr>
        </a:solidFill>
      </dgm:spPr>
      <dgm:t>
        <a:bodyPr/>
        <a:lstStyle/>
        <a:p>
          <a:pPr marL="0" marR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ar-IQ" sz="2000" dirty="0" smtClean="0"/>
        </a:p>
        <a:p>
          <a:pPr marL="0" marR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IQ" sz="2000" dirty="0" smtClean="0"/>
            <a:t>ث -عدم القبول مطلقاً</a:t>
          </a:r>
        </a:p>
        <a:p>
          <a:pPr rtl="1"/>
          <a:endParaRPr lang="ar-IQ" sz="2000" dirty="0"/>
        </a:p>
      </dgm:t>
    </dgm:pt>
    <dgm:pt modelId="{41EAA743-8434-4C1F-9D26-BDA40E8DD9F9}" type="parTrans" cxnId="{79263782-E0A1-413C-902B-CE2643300A61}">
      <dgm:prSet/>
      <dgm:spPr/>
      <dgm:t>
        <a:bodyPr/>
        <a:lstStyle/>
        <a:p>
          <a:pPr rtl="1"/>
          <a:endParaRPr lang="ar-IQ"/>
        </a:p>
      </dgm:t>
    </dgm:pt>
    <dgm:pt modelId="{2E89242B-7761-4B3E-BD00-F3FD3AF784EA}" type="sibTrans" cxnId="{79263782-E0A1-413C-902B-CE2643300A61}">
      <dgm:prSet/>
      <dgm:spPr/>
      <dgm:t>
        <a:bodyPr/>
        <a:lstStyle/>
        <a:p>
          <a:pPr rtl="1"/>
          <a:endParaRPr lang="ar-IQ"/>
        </a:p>
      </dgm:t>
    </dgm:pt>
    <dgm:pt modelId="{5949858A-D927-4E60-9D98-6CA65DB30617}">
      <dgm:prSet custT="1"/>
      <dgm:spPr>
        <a:solidFill>
          <a:srgbClr val="FFC000">
            <a:alpha val="90000"/>
          </a:srgbClr>
        </a:solidFill>
      </dgm:spPr>
      <dgm:t>
        <a:bodyPr/>
        <a:lstStyle/>
        <a:p>
          <a:pPr marL="0" marR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ar-IQ" sz="2000" dirty="0" smtClean="0"/>
        </a:p>
        <a:p>
          <a:pPr marL="0" marR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IQ" sz="2000" dirty="0" smtClean="0"/>
            <a:t>ت- البعض فرق بين حذف الواسطة وإسقاطه مع العلم به , وبين ذكره مبهماً فيقبل في الأولى دون الثانية</a:t>
          </a:r>
        </a:p>
        <a:p>
          <a:pPr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IQ" sz="2000" dirty="0"/>
        </a:p>
      </dgm:t>
    </dgm:pt>
    <dgm:pt modelId="{CF2A6482-BE48-4469-8FB8-06D720FF3422}" type="parTrans" cxnId="{D748CEBA-9CA3-4449-B72E-7B17CB030C95}">
      <dgm:prSet/>
      <dgm:spPr/>
      <dgm:t>
        <a:bodyPr/>
        <a:lstStyle/>
        <a:p>
          <a:pPr rtl="1"/>
          <a:endParaRPr lang="ar-IQ"/>
        </a:p>
      </dgm:t>
    </dgm:pt>
    <dgm:pt modelId="{6B70869C-C6B3-4300-A074-25201839BCC6}" type="sibTrans" cxnId="{D748CEBA-9CA3-4449-B72E-7B17CB030C95}">
      <dgm:prSet/>
      <dgm:spPr/>
      <dgm:t>
        <a:bodyPr/>
        <a:lstStyle/>
        <a:p>
          <a:pPr rtl="1"/>
          <a:endParaRPr lang="ar-IQ"/>
        </a:p>
      </dgm:t>
    </dgm:pt>
    <dgm:pt modelId="{496C6014-ED70-429A-9449-1B9953D00B75}" type="pres">
      <dgm:prSet presAssocID="{1C141325-2963-4CCE-88BE-47119E354804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ar-IQ"/>
        </a:p>
      </dgm:t>
    </dgm:pt>
    <dgm:pt modelId="{CF5405DD-DA0C-49A5-869B-CEF713A94FA8}" type="pres">
      <dgm:prSet presAssocID="{152809D8-4026-450E-8EB7-278C1D1AC1E6}" presName="root" presStyleCnt="0"/>
      <dgm:spPr/>
    </dgm:pt>
    <dgm:pt modelId="{7C42D9A5-BD2B-4645-9666-4D8FCC33AD75}" type="pres">
      <dgm:prSet presAssocID="{152809D8-4026-450E-8EB7-278C1D1AC1E6}" presName="rootComposite" presStyleCnt="0"/>
      <dgm:spPr/>
    </dgm:pt>
    <dgm:pt modelId="{137A1DA2-449A-4ABA-97B3-8C8C19212373}" type="pres">
      <dgm:prSet presAssocID="{152809D8-4026-450E-8EB7-278C1D1AC1E6}" presName="rootText" presStyleLbl="node1" presStyleIdx="0" presStyleCnt="4" custScaleX="258470" custScaleY="304969"/>
      <dgm:spPr/>
      <dgm:t>
        <a:bodyPr/>
        <a:lstStyle/>
        <a:p>
          <a:pPr rtl="1"/>
          <a:endParaRPr lang="ar-IQ"/>
        </a:p>
      </dgm:t>
    </dgm:pt>
    <dgm:pt modelId="{1A9D2E3B-8C9D-409E-A8FC-97310D851E60}" type="pres">
      <dgm:prSet presAssocID="{152809D8-4026-450E-8EB7-278C1D1AC1E6}" presName="rootConnector" presStyleLbl="node1" presStyleIdx="0" presStyleCnt="4"/>
      <dgm:spPr/>
      <dgm:t>
        <a:bodyPr/>
        <a:lstStyle/>
        <a:p>
          <a:pPr rtl="1"/>
          <a:endParaRPr lang="ar-IQ"/>
        </a:p>
      </dgm:t>
    </dgm:pt>
    <dgm:pt modelId="{34BE40B4-1E38-4815-A175-4D86A4172734}" type="pres">
      <dgm:prSet presAssocID="{152809D8-4026-450E-8EB7-278C1D1AC1E6}" presName="childShape" presStyleCnt="0"/>
      <dgm:spPr/>
    </dgm:pt>
    <dgm:pt modelId="{B694FD19-3286-45A4-8EEC-C77DE5D2EA0D}" type="pres">
      <dgm:prSet presAssocID="{AFB0A6D6-0337-4537-86AC-529D4B55F2FB}" presName="Name13" presStyleLbl="parChTrans1D2" presStyleIdx="0" presStyleCnt="7"/>
      <dgm:spPr/>
      <dgm:t>
        <a:bodyPr/>
        <a:lstStyle/>
        <a:p>
          <a:pPr rtl="1"/>
          <a:endParaRPr lang="ar-IQ"/>
        </a:p>
      </dgm:t>
    </dgm:pt>
    <dgm:pt modelId="{77DCAF7B-E3A0-442C-960B-240417149E78}" type="pres">
      <dgm:prSet presAssocID="{1B4EB1C9-D784-456F-A416-6636B4D06E31}" presName="childText" presStyleLbl="bgAcc1" presStyleIdx="0" presStyleCnt="7" custScaleX="547054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  <dgm:pt modelId="{6D02EB8C-12C5-455D-AF65-1B478093D06B}" type="pres">
      <dgm:prSet presAssocID="{027F44F3-2B02-4A98-AC4B-772586F63D3C}" presName="Name13" presStyleLbl="parChTrans1D2" presStyleIdx="1" presStyleCnt="7"/>
      <dgm:spPr/>
      <dgm:t>
        <a:bodyPr/>
        <a:lstStyle/>
        <a:p>
          <a:pPr rtl="1"/>
          <a:endParaRPr lang="ar-IQ"/>
        </a:p>
      </dgm:t>
    </dgm:pt>
    <dgm:pt modelId="{56D9D514-3244-4846-9734-B37B3C838469}" type="pres">
      <dgm:prSet presAssocID="{B4BC6304-3426-4F73-AEA0-8ABF8BD82C21}" presName="childText" presStyleLbl="bgAcc1" presStyleIdx="1" presStyleCnt="7" custScaleX="621841" custScaleY="540442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  <dgm:pt modelId="{8364325D-D152-4C13-A816-CCC84A23B9C6}" type="pres">
      <dgm:prSet presAssocID="{CF2A6482-BE48-4469-8FB8-06D720FF3422}" presName="Name13" presStyleLbl="parChTrans1D2" presStyleIdx="2" presStyleCnt="7"/>
      <dgm:spPr/>
      <dgm:t>
        <a:bodyPr/>
        <a:lstStyle/>
        <a:p>
          <a:pPr rtl="1"/>
          <a:endParaRPr lang="ar-IQ"/>
        </a:p>
      </dgm:t>
    </dgm:pt>
    <dgm:pt modelId="{9CF14129-E8B5-4F05-9DDA-DD9365886FD4}" type="pres">
      <dgm:prSet presAssocID="{5949858A-D927-4E60-9D98-6CA65DB30617}" presName="childText" presStyleLbl="bgAcc1" presStyleIdx="2" presStyleCnt="7" custScaleX="684146" custScaleY="226740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  <dgm:pt modelId="{092F1457-7AD7-4BA6-A4DC-DE954AB91BA7}" type="pres">
      <dgm:prSet presAssocID="{41EAA743-8434-4C1F-9D26-BDA40E8DD9F9}" presName="Name13" presStyleLbl="parChTrans1D2" presStyleIdx="3" presStyleCnt="7"/>
      <dgm:spPr/>
      <dgm:t>
        <a:bodyPr/>
        <a:lstStyle/>
        <a:p>
          <a:pPr rtl="1"/>
          <a:endParaRPr lang="ar-IQ"/>
        </a:p>
      </dgm:t>
    </dgm:pt>
    <dgm:pt modelId="{F858050A-7FE7-44B2-A0A3-2BC6FC631356}" type="pres">
      <dgm:prSet presAssocID="{7D48F2E3-1355-4917-84F9-5798853812E0}" presName="childText" presStyleLbl="bgAcc1" presStyleIdx="3" presStyleCnt="7" custScaleX="331081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  <dgm:pt modelId="{B3C41C84-1774-4412-8854-6A1F0976F84A}" type="pres">
      <dgm:prSet presAssocID="{A63BC8A2-79F3-451F-94E6-F12795402DCB}" presName="root" presStyleCnt="0"/>
      <dgm:spPr/>
    </dgm:pt>
    <dgm:pt modelId="{9CC5F4A4-88AF-4FE8-AC63-1964ED53978C}" type="pres">
      <dgm:prSet presAssocID="{A63BC8A2-79F3-451F-94E6-F12795402DCB}" presName="rootComposite" presStyleCnt="0"/>
      <dgm:spPr/>
    </dgm:pt>
    <dgm:pt modelId="{285A7C28-A2CA-4F11-AB70-27F2B4097F3B}" type="pres">
      <dgm:prSet presAssocID="{A63BC8A2-79F3-451F-94E6-F12795402DCB}" presName="rootText" presStyleLbl="node1" presStyleIdx="1" presStyleCnt="4" custScaleX="235540" custScaleY="229632"/>
      <dgm:spPr/>
      <dgm:t>
        <a:bodyPr/>
        <a:lstStyle/>
        <a:p>
          <a:pPr rtl="1"/>
          <a:endParaRPr lang="ar-IQ"/>
        </a:p>
      </dgm:t>
    </dgm:pt>
    <dgm:pt modelId="{7FEDD624-42D7-4233-AA71-CB54D8B287D6}" type="pres">
      <dgm:prSet presAssocID="{A63BC8A2-79F3-451F-94E6-F12795402DCB}" presName="rootConnector" presStyleLbl="node1" presStyleIdx="1" presStyleCnt="4"/>
      <dgm:spPr/>
      <dgm:t>
        <a:bodyPr/>
        <a:lstStyle/>
        <a:p>
          <a:pPr rtl="1"/>
          <a:endParaRPr lang="ar-IQ"/>
        </a:p>
      </dgm:t>
    </dgm:pt>
    <dgm:pt modelId="{84B2FEC1-B0D2-4F43-B661-5F4674125374}" type="pres">
      <dgm:prSet presAssocID="{A63BC8A2-79F3-451F-94E6-F12795402DCB}" presName="childShape" presStyleCnt="0"/>
      <dgm:spPr/>
    </dgm:pt>
    <dgm:pt modelId="{7CD99F0D-7226-4AA0-ADC8-BAF4EC47A0FF}" type="pres">
      <dgm:prSet presAssocID="{450B0CBB-844F-40D7-ACE5-9D95979F7C63}" presName="root" presStyleCnt="0"/>
      <dgm:spPr/>
    </dgm:pt>
    <dgm:pt modelId="{9CAA5E65-7129-49DB-B68C-39769FCEA19D}" type="pres">
      <dgm:prSet presAssocID="{450B0CBB-844F-40D7-ACE5-9D95979F7C63}" presName="rootComposite" presStyleCnt="0"/>
      <dgm:spPr/>
    </dgm:pt>
    <dgm:pt modelId="{BC8D1D1F-F661-4883-B3CD-387FDC7590B2}" type="pres">
      <dgm:prSet presAssocID="{450B0CBB-844F-40D7-ACE5-9D95979F7C63}" presName="rootText" presStyleLbl="node1" presStyleIdx="2" presStyleCnt="4" custScaleX="247445" custScaleY="290171"/>
      <dgm:spPr/>
      <dgm:t>
        <a:bodyPr/>
        <a:lstStyle/>
        <a:p>
          <a:pPr rtl="1"/>
          <a:endParaRPr lang="ar-IQ"/>
        </a:p>
      </dgm:t>
    </dgm:pt>
    <dgm:pt modelId="{15A85FE7-6AFF-464D-8017-06B2264AA0BB}" type="pres">
      <dgm:prSet presAssocID="{450B0CBB-844F-40D7-ACE5-9D95979F7C63}" presName="rootConnector" presStyleLbl="node1" presStyleIdx="2" presStyleCnt="4"/>
      <dgm:spPr/>
      <dgm:t>
        <a:bodyPr/>
        <a:lstStyle/>
        <a:p>
          <a:pPr rtl="1"/>
          <a:endParaRPr lang="ar-IQ"/>
        </a:p>
      </dgm:t>
    </dgm:pt>
    <dgm:pt modelId="{192CC36E-4A0D-4D42-A382-DB88D5472D73}" type="pres">
      <dgm:prSet presAssocID="{450B0CBB-844F-40D7-ACE5-9D95979F7C63}" presName="childShape" presStyleCnt="0"/>
      <dgm:spPr/>
    </dgm:pt>
    <dgm:pt modelId="{066785D4-9B39-4CB8-87C0-CDC86B1FAD2A}" type="pres">
      <dgm:prSet presAssocID="{86816251-03F1-4A3B-AB33-4C566017B93E}" presName="Name13" presStyleLbl="parChTrans1D2" presStyleIdx="4" presStyleCnt="7"/>
      <dgm:spPr/>
      <dgm:t>
        <a:bodyPr/>
        <a:lstStyle/>
        <a:p>
          <a:pPr rtl="1"/>
          <a:endParaRPr lang="ar-IQ"/>
        </a:p>
      </dgm:t>
    </dgm:pt>
    <dgm:pt modelId="{2D7FBB7C-A01E-4AE0-AF57-9046F9515224}" type="pres">
      <dgm:prSet presAssocID="{EA7A5696-632E-4FC0-AA9C-35EEF54AF583}" presName="childText" presStyleLbl="bgAcc1" presStyleIdx="4" presStyleCnt="7" custScaleX="396151" custScaleY="226526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  <dgm:pt modelId="{3529409A-EC0A-4FA1-BFDC-ADD4B0178828}" type="pres">
      <dgm:prSet presAssocID="{577646A2-CCA7-4007-838A-AEF6C98927DC}" presName="Name13" presStyleLbl="parChTrans1D2" presStyleIdx="5" presStyleCnt="7"/>
      <dgm:spPr/>
      <dgm:t>
        <a:bodyPr/>
        <a:lstStyle/>
        <a:p>
          <a:pPr rtl="1"/>
          <a:endParaRPr lang="ar-IQ"/>
        </a:p>
      </dgm:t>
    </dgm:pt>
    <dgm:pt modelId="{DA83AA28-0DAC-44C8-8E6B-C22DF18C6F70}" type="pres">
      <dgm:prSet presAssocID="{4E22F732-1A42-472F-A8D6-8EA3C1BD481A}" presName="childText" presStyleLbl="bgAcc1" presStyleIdx="5" presStyleCnt="7" custScaleX="421782" custScaleY="200421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  <dgm:pt modelId="{824A0329-BC5F-45AC-9158-AD5A9144FD00}" type="pres">
      <dgm:prSet presAssocID="{9FE2C737-8785-4B6D-BC7C-23A1CEA87640}" presName="Name13" presStyleLbl="parChTrans1D2" presStyleIdx="6" presStyleCnt="7"/>
      <dgm:spPr/>
      <dgm:t>
        <a:bodyPr/>
        <a:lstStyle/>
        <a:p>
          <a:pPr rtl="1"/>
          <a:endParaRPr lang="ar-IQ"/>
        </a:p>
      </dgm:t>
    </dgm:pt>
    <dgm:pt modelId="{05E93E3A-5204-432C-9C1B-81932616A62D}" type="pres">
      <dgm:prSet presAssocID="{9150AF0B-23FD-40B4-B0A2-CB02C807B03E}" presName="childText" presStyleLbl="bgAcc1" presStyleIdx="6" presStyleCnt="7" custScaleX="450609" custScaleY="206638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  <dgm:pt modelId="{6A588588-21B6-4D6F-9934-14972C12FC1A}" type="pres">
      <dgm:prSet presAssocID="{8BBB3DEC-656A-45E0-AE07-C827F579289C}" presName="root" presStyleCnt="0"/>
      <dgm:spPr/>
    </dgm:pt>
    <dgm:pt modelId="{BED396CF-6CDD-49AC-9D5E-97A10A65D82E}" type="pres">
      <dgm:prSet presAssocID="{8BBB3DEC-656A-45E0-AE07-C827F579289C}" presName="rootComposite" presStyleCnt="0"/>
      <dgm:spPr/>
    </dgm:pt>
    <dgm:pt modelId="{00410A81-4D33-4860-826B-C6B409E38578}" type="pres">
      <dgm:prSet presAssocID="{8BBB3DEC-656A-45E0-AE07-C827F579289C}" presName="rootText" presStyleLbl="node1" presStyleIdx="3" presStyleCnt="4" custScaleX="189572" custScaleY="449840"/>
      <dgm:spPr/>
      <dgm:t>
        <a:bodyPr/>
        <a:lstStyle/>
        <a:p>
          <a:pPr rtl="1"/>
          <a:endParaRPr lang="ar-IQ"/>
        </a:p>
      </dgm:t>
    </dgm:pt>
    <dgm:pt modelId="{D7FA1991-B20E-4884-8405-AF9B5FC6BC92}" type="pres">
      <dgm:prSet presAssocID="{8BBB3DEC-656A-45E0-AE07-C827F579289C}" presName="rootConnector" presStyleLbl="node1" presStyleIdx="3" presStyleCnt="4"/>
      <dgm:spPr/>
      <dgm:t>
        <a:bodyPr/>
        <a:lstStyle/>
        <a:p>
          <a:pPr rtl="1"/>
          <a:endParaRPr lang="ar-IQ"/>
        </a:p>
      </dgm:t>
    </dgm:pt>
    <dgm:pt modelId="{C5813358-F9FE-4FF2-B3F3-4F31E970F7D1}" type="pres">
      <dgm:prSet presAssocID="{8BBB3DEC-656A-45E0-AE07-C827F579289C}" presName="childShape" presStyleCnt="0"/>
      <dgm:spPr/>
    </dgm:pt>
  </dgm:ptLst>
  <dgm:cxnLst>
    <dgm:cxn modelId="{D748CEBA-9CA3-4449-B72E-7B17CB030C95}" srcId="{152809D8-4026-450E-8EB7-278C1D1AC1E6}" destId="{5949858A-D927-4E60-9D98-6CA65DB30617}" srcOrd="2" destOrd="0" parTransId="{CF2A6482-BE48-4469-8FB8-06D720FF3422}" sibTransId="{6B70869C-C6B3-4300-A074-25201839BCC6}"/>
    <dgm:cxn modelId="{79263782-E0A1-413C-902B-CE2643300A61}" srcId="{152809D8-4026-450E-8EB7-278C1D1AC1E6}" destId="{7D48F2E3-1355-4917-84F9-5798853812E0}" srcOrd="3" destOrd="0" parTransId="{41EAA743-8434-4C1F-9D26-BDA40E8DD9F9}" sibTransId="{2E89242B-7761-4B3E-BD00-F3FD3AF784EA}"/>
    <dgm:cxn modelId="{83679A48-0909-4513-952A-965FE98FFB94}" type="presOf" srcId="{9150AF0B-23FD-40B4-B0A2-CB02C807B03E}" destId="{05E93E3A-5204-432C-9C1B-81932616A62D}" srcOrd="0" destOrd="0" presId="urn:microsoft.com/office/officeart/2005/8/layout/hierarchy3"/>
    <dgm:cxn modelId="{A312001E-AD5F-4632-99E8-C38755E61DB5}" type="presOf" srcId="{5949858A-D927-4E60-9D98-6CA65DB30617}" destId="{9CF14129-E8B5-4F05-9DDA-DD9365886FD4}" srcOrd="0" destOrd="0" presId="urn:microsoft.com/office/officeart/2005/8/layout/hierarchy3"/>
    <dgm:cxn modelId="{84D07268-6834-400E-B3AA-79387DFADC38}" srcId="{450B0CBB-844F-40D7-ACE5-9D95979F7C63}" destId="{EA7A5696-632E-4FC0-AA9C-35EEF54AF583}" srcOrd="0" destOrd="0" parTransId="{86816251-03F1-4A3B-AB33-4C566017B93E}" sibTransId="{CCE1390A-8B68-4BB9-A8BE-C08BCB64D437}"/>
    <dgm:cxn modelId="{DB73A957-A4ED-4559-9EC9-0DBB4E4C08F6}" type="presOf" srcId="{8BBB3DEC-656A-45E0-AE07-C827F579289C}" destId="{00410A81-4D33-4860-826B-C6B409E38578}" srcOrd="0" destOrd="0" presId="urn:microsoft.com/office/officeart/2005/8/layout/hierarchy3"/>
    <dgm:cxn modelId="{AD302724-F049-475A-A998-D108ECD4C43B}" type="presOf" srcId="{027F44F3-2B02-4A98-AC4B-772586F63D3C}" destId="{6D02EB8C-12C5-455D-AF65-1B478093D06B}" srcOrd="0" destOrd="0" presId="urn:microsoft.com/office/officeart/2005/8/layout/hierarchy3"/>
    <dgm:cxn modelId="{3DFF1920-22EA-4EBA-9D5D-06931D7BA21A}" type="presOf" srcId="{450B0CBB-844F-40D7-ACE5-9D95979F7C63}" destId="{15A85FE7-6AFF-464D-8017-06B2264AA0BB}" srcOrd="1" destOrd="0" presId="urn:microsoft.com/office/officeart/2005/8/layout/hierarchy3"/>
    <dgm:cxn modelId="{22EB5B23-91E9-4AF8-A368-F2342B514371}" srcId="{1C141325-2963-4CCE-88BE-47119E354804}" destId="{450B0CBB-844F-40D7-ACE5-9D95979F7C63}" srcOrd="2" destOrd="0" parTransId="{E253082B-1060-4A5E-929D-DB7918327C8D}" sibTransId="{DB353764-BB87-4304-B2C5-BFA1302D60B5}"/>
    <dgm:cxn modelId="{EA283FC8-2159-406F-9B61-EAF58496CBFA}" srcId="{152809D8-4026-450E-8EB7-278C1D1AC1E6}" destId="{B4BC6304-3426-4F73-AEA0-8ABF8BD82C21}" srcOrd="1" destOrd="0" parTransId="{027F44F3-2B02-4A98-AC4B-772586F63D3C}" sibTransId="{440FBD08-4177-4A8D-9D56-72E3B71E99EC}"/>
    <dgm:cxn modelId="{BC74391F-7AF6-459B-9C30-9906EC0C56E6}" type="presOf" srcId="{1C141325-2963-4CCE-88BE-47119E354804}" destId="{496C6014-ED70-429A-9449-1B9953D00B75}" srcOrd="0" destOrd="0" presId="urn:microsoft.com/office/officeart/2005/8/layout/hierarchy3"/>
    <dgm:cxn modelId="{66A65B01-54F3-4514-8833-04ABD488D80E}" type="presOf" srcId="{41EAA743-8434-4C1F-9D26-BDA40E8DD9F9}" destId="{092F1457-7AD7-4BA6-A4DC-DE954AB91BA7}" srcOrd="0" destOrd="0" presId="urn:microsoft.com/office/officeart/2005/8/layout/hierarchy3"/>
    <dgm:cxn modelId="{FCE4DB69-5A83-4053-B4AC-40E83398A56C}" type="presOf" srcId="{450B0CBB-844F-40D7-ACE5-9D95979F7C63}" destId="{BC8D1D1F-F661-4883-B3CD-387FDC7590B2}" srcOrd="0" destOrd="0" presId="urn:microsoft.com/office/officeart/2005/8/layout/hierarchy3"/>
    <dgm:cxn modelId="{D4B32760-9326-4616-B4F4-1FE07C303FCB}" srcId="{1C141325-2963-4CCE-88BE-47119E354804}" destId="{152809D8-4026-450E-8EB7-278C1D1AC1E6}" srcOrd="0" destOrd="0" parTransId="{95D785A7-6E3A-439C-838F-18FF220C3840}" sibTransId="{07D0447D-511C-45B0-996E-6F7A6EAD9066}"/>
    <dgm:cxn modelId="{FC8A3137-D623-414E-82F1-C676D9A35AC4}" type="presOf" srcId="{152809D8-4026-450E-8EB7-278C1D1AC1E6}" destId="{137A1DA2-449A-4ABA-97B3-8C8C19212373}" srcOrd="0" destOrd="0" presId="urn:microsoft.com/office/officeart/2005/8/layout/hierarchy3"/>
    <dgm:cxn modelId="{C5FFE906-F559-4559-BEF9-143EA77C4F15}" type="presOf" srcId="{A63BC8A2-79F3-451F-94E6-F12795402DCB}" destId="{7FEDD624-42D7-4233-AA71-CB54D8B287D6}" srcOrd="1" destOrd="0" presId="urn:microsoft.com/office/officeart/2005/8/layout/hierarchy3"/>
    <dgm:cxn modelId="{F1717537-1CCA-415F-B239-7513EF8FB035}" type="presOf" srcId="{8BBB3DEC-656A-45E0-AE07-C827F579289C}" destId="{D7FA1991-B20E-4884-8405-AF9B5FC6BC92}" srcOrd="1" destOrd="0" presId="urn:microsoft.com/office/officeart/2005/8/layout/hierarchy3"/>
    <dgm:cxn modelId="{65B182C9-F271-46F3-B5A9-A82E06FB95F3}" type="presOf" srcId="{152809D8-4026-450E-8EB7-278C1D1AC1E6}" destId="{1A9D2E3B-8C9D-409E-A8FC-97310D851E60}" srcOrd="1" destOrd="0" presId="urn:microsoft.com/office/officeart/2005/8/layout/hierarchy3"/>
    <dgm:cxn modelId="{AEAE7673-8A51-449A-88C7-FAF9E2DE7C0B}" type="presOf" srcId="{1B4EB1C9-D784-456F-A416-6636B4D06E31}" destId="{77DCAF7B-E3A0-442C-960B-240417149E78}" srcOrd="0" destOrd="0" presId="urn:microsoft.com/office/officeart/2005/8/layout/hierarchy3"/>
    <dgm:cxn modelId="{BB5E9102-C2B4-4D98-AFFA-DB80820C57E0}" type="presOf" srcId="{9FE2C737-8785-4B6D-BC7C-23A1CEA87640}" destId="{824A0329-BC5F-45AC-9158-AD5A9144FD00}" srcOrd="0" destOrd="0" presId="urn:microsoft.com/office/officeart/2005/8/layout/hierarchy3"/>
    <dgm:cxn modelId="{340347C2-A0E0-4EB7-87D4-B6C23390C10B}" type="presOf" srcId="{B4BC6304-3426-4F73-AEA0-8ABF8BD82C21}" destId="{56D9D514-3244-4846-9734-B37B3C838469}" srcOrd="0" destOrd="0" presId="urn:microsoft.com/office/officeart/2005/8/layout/hierarchy3"/>
    <dgm:cxn modelId="{605E052C-3D21-4AC8-B287-81697AE83202}" srcId="{1C141325-2963-4CCE-88BE-47119E354804}" destId="{8BBB3DEC-656A-45E0-AE07-C827F579289C}" srcOrd="3" destOrd="0" parTransId="{4999ED06-5876-49C4-8917-EA5AA07A6E0E}" sibTransId="{74727B15-312C-4881-BF12-EC39A3710B64}"/>
    <dgm:cxn modelId="{88F88D55-212C-4D98-8B46-61DA7F7433FF}" srcId="{450B0CBB-844F-40D7-ACE5-9D95979F7C63}" destId="{9150AF0B-23FD-40B4-B0A2-CB02C807B03E}" srcOrd="2" destOrd="0" parTransId="{9FE2C737-8785-4B6D-BC7C-23A1CEA87640}" sibTransId="{B7494E1C-34B2-4D80-A536-C092B7E9D8F9}"/>
    <dgm:cxn modelId="{C49D16DC-2B62-4F4C-84DF-37274D45F991}" srcId="{450B0CBB-844F-40D7-ACE5-9D95979F7C63}" destId="{4E22F732-1A42-472F-A8D6-8EA3C1BD481A}" srcOrd="1" destOrd="0" parTransId="{577646A2-CCA7-4007-838A-AEF6C98927DC}" sibTransId="{DD59107D-7A55-4CA4-9870-7F4F7E8C94C8}"/>
    <dgm:cxn modelId="{CBB39DA2-692F-4EC7-97CA-D07380F47560}" type="presOf" srcId="{EA7A5696-632E-4FC0-AA9C-35EEF54AF583}" destId="{2D7FBB7C-A01E-4AE0-AF57-9046F9515224}" srcOrd="0" destOrd="0" presId="urn:microsoft.com/office/officeart/2005/8/layout/hierarchy3"/>
    <dgm:cxn modelId="{AB0738D2-09B8-4DC5-B54A-1CA376B799CE}" type="presOf" srcId="{7D48F2E3-1355-4917-84F9-5798853812E0}" destId="{F858050A-7FE7-44B2-A0A3-2BC6FC631356}" srcOrd="0" destOrd="0" presId="urn:microsoft.com/office/officeart/2005/8/layout/hierarchy3"/>
    <dgm:cxn modelId="{BBFBDD71-5173-441F-8EB2-72A6DADC9ECE}" type="presOf" srcId="{577646A2-CCA7-4007-838A-AEF6C98927DC}" destId="{3529409A-EC0A-4FA1-BFDC-ADD4B0178828}" srcOrd="0" destOrd="0" presId="urn:microsoft.com/office/officeart/2005/8/layout/hierarchy3"/>
    <dgm:cxn modelId="{558622F7-7699-45F5-892F-A7B337E387BC}" type="presOf" srcId="{A63BC8A2-79F3-451F-94E6-F12795402DCB}" destId="{285A7C28-A2CA-4F11-AB70-27F2B4097F3B}" srcOrd="0" destOrd="0" presId="urn:microsoft.com/office/officeart/2005/8/layout/hierarchy3"/>
    <dgm:cxn modelId="{0E57C6D9-8781-4541-9F0A-9409ACB3F7F3}" type="presOf" srcId="{AFB0A6D6-0337-4537-86AC-529D4B55F2FB}" destId="{B694FD19-3286-45A4-8EEC-C77DE5D2EA0D}" srcOrd="0" destOrd="0" presId="urn:microsoft.com/office/officeart/2005/8/layout/hierarchy3"/>
    <dgm:cxn modelId="{5CCD8EAD-C622-44CF-ADD4-B77A6A8F5B6E}" type="presOf" srcId="{86816251-03F1-4A3B-AB33-4C566017B93E}" destId="{066785D4-9B39-4CB8-87C0-CDC86B1FAD2A}" srcOrd="0" destOrd="0" presId="urn:microsoft.com/office/officeart/2005/8/layout/hierarchy3"/>
    <dgm:cxn modelId="{6FB35923-7153-4FF8-9606-3C32F18CA276}" srcId="{1C141325-2963-4CCE-88BE-47119E354804}" destId="{A63BC8A2-79F3-451F-94E6-F12795402DCB}" srcOrd="1" destOrd="0" parTransId="{244FEF04-C4CC-4D15-A0EE-F00B11AEFCE6}" sibTransId="{9141E115-FCCF-4EDA-91C1-96216A95FB9D}"/>
    <dgm:cxn modelId="{FFEEE171-00EB-459C-8055-141E28F96EB4}" type="presOf" srcId="{CF2A6482-BE48-4469-8FB8-06D720FF3422}" destId="{8364325D-D152-4C13-A816-CCC84A23B9C6}" srcOrd="0" destOrd="0" presId="urn:microsoft.com/office/officeart/2005/8/layout/hierarchy3"/>
    <dgm:cxn modelId="{39346AAA-AE67-4A02-9129-3791B2F4C993}" type="presOf" srcId="{4E22F732-1A42-472F-A8D6-8EA3C1BD481A}" destId="{DA83AA28-0DAC-44C8-8E6B-C22DF18C6F70}" srcOrd="0" destOrd="0" presId="urn:microsoft.com/office/officeart/2005/8/layout/hierarchy3"/>
    <dgm:cxn modelId="{FFE809C0-613C-4266-BADA-E662FAC804CA}" srcId="{152809D8-4026-450E-8EB7-278C1D1AC1E6}" destId="{1B4EB1C9-D784-456F-A416-6636B4D06E31}" srcOrd="0" destOrd="0" parTransId="{AFB0A6D6-0337-4537-86AC-529D4B55F2FB}" sibTransId="{07859810-23FF-4BE2-8D96-93CE50D00478}"/>
    <dgm:cxn modelId="{02B87DA9-FDEF-442C-9DD1-079077863457}" type="presParOf" srcId="{496C6014-ED70-429A-9449-1B9953D00B75}" destId="{CF5405DD-DA0C-49A5-869B-CEF713A94FA8}" srcOrd="0" destOrd="0" presId="urn:microsoft.com/office/officeart/2005/8/layout/hierarchy3"/>
    <dgm:cxn modelId="{D4C5F125-FF6F-4E07-9842-B19A5BF318D6}" type="presParOf" srcId="{CF5405DD-DA0C-49A5-869B-CEF713A94FA8}" destId="{7C42D9A5-BD2B-4645-9666-4D8FCC33AD75}" srcOrd="0" destOrd="0" presId="urn:microsoft.com/office/officeart/2005/8/layout/hierarchy3"/>
    <dgm:cxn modelId="{671C3493-9056-400A-B054-5E05BAA8F558}" type="presParOf" srcId="{7C42D9A5-BD2B-4645-9666-4D8FCC33AD75}" destId="{137A1DA2-449A-4ABA-97B3-8C8C19212373}" srcOrd="0" destOrd="0" presId="urn:microsoft.com/office/officeart/2005/8/layout/hierarchy3"/>
    <dgm:cxn modelId="{6A6918A9-72DE-45EA-89DA-D5F65DCA2503}" type="presParOf" srcId="{7C42D9A5-BD2B-4645-9666-4D8FCC33AD75}" destId="{1A9D2E3B-8C9D-409E-A8FC-97310D851E60}" srcOrd="1" destOrd="0" presId="urn:microsoft.com/office/officeart/2005/8/layout/hierarchy3"/>
    <dgm:cxn modelId="{3E5AE469-544B-4266-AFF4-542046FC2333}" type="presParOf" srcId="{CF5405DD-DA0C-49A5-869B-CEF713A94FA8}" destId="{34BE40B4-1E38-4815-A175-4D86A4172734}" srcOrd="1" destOrd="0" presId="urn:microsoft.com/office/officeart/2005/8/layout/hierarchy3"/>
    <dgm:cxn modelId="{A8B9E114-7DF8-4AF5-94EF-E3083964CF07}" type="presParOf" srcId="{34BE40B4-1E38-4815-A175-4D86A4172734}" destId="{B694FD19-3286-45A4-8EEC-C77DE5D2EA0D}" srcOrd="0" destOrd="0" presId="urn:microsoft.com/office/officeart/2005/8/layout/hierarchy3"/>
    <dgm:cxn modelId="{17CB49E7-C2FD-4E45-AAA9-C48C34A27650}" type="presParOf" srcId="{34BE40B4-1E38-4815-A175-4D86A4172734}" destId="{77DCAF7B-E3A0-442C-960B-240417149E78}" srcOrd="1" destOrd="0" presId="urn:microsoft.com/office/officeart/2005/8/layout/hierarchy3"/>
    <dgm:cxn modelId="{FC9C2B6C-4134-4612-89CF-107569B86303}" type="presParOf" srcId="{34BE40B4-1E38-4815-A175-4D86A4172734}" destId="{6D02EB8C-12C5-455D-AF65-1B478093D06B}" srcOrd="2" destOrd="0" presId="urn:microsoft.com/office/officeart/2005/8/layout/hierarchy3"/>
    <dgm:cxn modelId="{AE801FF8-64B7-4002-8587-A98CAE3C8390}" type="presParOf" srcId="{34BE40B4-1E38-4815-A175-4D86A4172734}" destId="{56D9D514-3244-4846-9734-B37B3C838469}" srcOrd="3" destOrd="0" presId="urn:microsoft.com/office/officeart/2005/8/layout/hierarchy3"/>
    <dgm:cxn modelId="{2C2567D0-C8A5-4583-B164-6B9C1266883C}" type="presParOf" srcId="{34BE40B4-1E38-4815-A175-4D86A4172734}" destId="{8364325D-D152-4C13-A816-CCC84A23B9C6}" srcOrd="4" destOrd="0" presId="urn:microsoft.com/office/officeart/2005/8/layout/hierarchy3"/>
    <dgm:cxn modelId="{98987EDD-1B0C-41FB-9086-7D084140A134}" type="presParOf" srcId="{34BE40B4-1E38-4815-A175-4D86A4172734}" destId="{9CF14129-E8B5-4F05-9DDA-DD9365886FD4}" srcOrd="5" destOrd="0" presId="urn:microsoft.com/office/officeart/2005/8/layout/hierarchy3"/>
    <dgm:cxn modelId="{54C4CAEA-5E84-454C-8FA6-A025A07E5094}" type="presParOf" srcId="{34BE40B4-1E38-4815-A175-4D86A4172734}" destId="{092F1457-7AD7-4BA6-A4DC-DE954AB91BA7}" srcOrd="6" destOrd="0" presId="urn:microsoft.com/office/officeart/2005/8/layout/hierarchy3"/>
    <dgm:cxn modelId="{7E680C24-21F1-4923-828F-479607B5D4DE}" type="presParOf" srcId="{34BE40B4-1E38-4815-A175-4D86A4172734}" destId="{F858050A-7FE7-44B2-A0A3-2BC6FC631356}" srcOrd="7" destOrd="0" presId="urn:microsoft.com/office/officeart/2005/8/layout/hierarchy3"/>
    <dgm:cxn modelId="{4BA149CD-3902-4742-B726-4B51ADA5BA05}" type="presParOf" srcId="{496C6014-ED70-429A-9449-1B9953D00B75}" destId="{B3C41C84-1774-4412-8854-6A1F0976F84A}" srcOrd="1" destOrd="0" presId="urn:microsoft.com/office/officeart/2005/8/layout/hierarchy3"/>
    <dgm:cxn modelId="{45B81CBD-2D67-4D6E-B5B5-81FF94F55D27}" type="presParOf" srcId="{B3C41C84-1774-4412-8854-6A1F0976F84A}" destId="{9CC5F4A4-88AF-4FE8-AC63-1964ED53978C}" srcOrd="0" destOrd="0" presId="urn:microsoft.com/office/officeart/2005/8/layout/hierarchy3"/>
    <dgm:cxn modelId="{5F15B25F-DB1A-4143-91F5-069BC1A9D2C4}" type="presParOf" srcId="{9CC5F4A4-88AF-4FE8-AC63-1964ED53978C}" destId="{285A7C28-A2CA-4F11-AB70-27F2B4097F3B}" srcOrd="0" destOrd="0" presId="urn:microsoft.com/office/officeart/2005/8/layout/hierarchy3"/>
    <dgm:cxn modelId="{ECE278DE-CCD6-41FC-9140-B4FC7703C7B0}" type="presParOf" srcId="{9CC5F4A4-88AF-4FE8-AC63-1964ED53978C}" destId="{7FEDD624-42D7-4233-AA71-CB54D8B287D6}" srcOrd="1" destOrd="0" presId="urn:microsoft.com/office/officeart/2005/8/layout/hierarchy3"/>
    <dgm:cxn modelId="{E614926C-2DAE-4576-A89E-85DA34EA9849}" type="presParOf" srcId="{B3C41C84-1774-4412-8854-6A1F0976F84A}" destId="{84B2FEC1-B0D2-4F43-B661-5F4674125374}" srcOrd="1" destOrd="0" presId="urn:microsoft.com/office/officeart/2005/8/layout/hierarchy3"/>
    <dgm:cxn modelId="{C68957AB-DC3B-4437-A8D5-67F1416B72A4}" type="presParOf" srcId="{496C6014-ED70-429A-9449-1B9953D00B75}" destId="{7CD99F0D-7226-4AA0-ADC8-BAF4EC47A0FF}" srcOrd="2" destOrd="0" presId="urn:microsoft.com/office/officeart/2005/8/layout/hierarchy3"/>
    <dgm:cxn modelId="{B231E890-CEBE-40EC-A7C7-0E922D300179}" type="presParOf" srcId="{7CD99F0D-7226-4AA0-ADC8-BAF4EC47A0FF}" destId="{9CAA5E65-7129-49DB-B68C-39769FCEA19D}" srcOrd="0" destOrd="0" presId="urn:microsoft.com/office/officeart/2005/8/layout/hierarchy3"/>
    <dgm:cxn modelId="{C2104B21-7D3C-41ED-9590-3B94A2AB1A08}" type="presParOf" srcId="{9CAA5E65-7129-49DB-B68C-39769FCEA19D}" destId="{BC8D1D1F-F661-4883-B3CD-387FDC7590B2}" srcOrd="0" destOrd="0" presId="urn:microsoft.com/office/officeart/2005/8/layout/hierarchy3"/>
    <dgm:cxn modelId="{C8859C41-1BA0-43CA-B6AA-67F76DF2DDE1}" type="presParOf" srcId="{9CAA5E65-7129-49DB-B68C-39769FCEA19D}" destId="{15A85FE7-6AFF-464D-8017-06B2264AA0BB}" srcOrd="1" destOrd="0" presId="urn:microsoft.com/office/officeart/2005/8/layout/hierarchy3"/>
    <dgm:cxn modelId="{6F6BB7DD-9AFF-4B06-BFD4-AEC3A811C4BF}" type="presParOf" srcId="{7CD99F0D-7226-4AA0-ADC8-BAF4EC47A0FF}" destId="{192CC36E-4A0D-4D42-A382-DB88D5472D73}" srcOrd="1" destOrd="0" presId="urn:microsoft.com/office/officeart/2005/8/layout/hierarchy3"/>
    <dgm:cxn modelId="{A23247E4-9710-4529-9B31-6FEAD9F196FA}" type="presParOf" srcId="{192CC36E-4A0D-4D42-A382-DB88D5472D73}" destId="{066785D4-9B39-4CB8-87C0-CDC86B1FAD2A}" srcOrd="0" destOrd="0" presId="urn:microsoft.com/office/officeart/2005/8/layout/hierarchy3"/>
    <dgm:cxn modelId="{E62B2263-5B15-4230-A549-214263C04DA2}" type="presParOf" srcId="{192CC36E-4A0D-4D42-A382-DB88D5472D73}" destId="{2D7FBB7C-A01E-4AE0-AF57-9046F9515224}" srcOrd="1" destOrd="0" presId="urn:microsoft.com/office/officeart/2005/8/layout/hierarchy3"/>
    <dgm:cxn modelId="{FBA6EFE5-446B-41CA-AC1E-04124C865218}" type="presParOf" srcId="{192CC36E-4A0D-4D42-A382-DB88D5472D73}" destId="{3529409A-EC0A-4FA1-BFDC-ADD4B0178828}" srcOrd="2" destOrd="0" presId="urn:microsoft.com/office/officeart/2005/8/layout/hierarchy3"/>
    <dgm:cxn modelId="{2FA6D30E-A3E6-4BB9-ADFE-0D80B40DB971}" type="presParOf" srcId="{192CC36E-4A0D-4D42-A382-DB88D5472D73}" destId="{DA83AA28-0DAC-44C8-8E6B-C22DF18C6F70}" srcOrd="3" destOrd="0" presId="urn:microsoft.com/office/officeart/2005/8/layout/hierarchy3"/>
    <dgm:cxn modelId="{8D83E3C6-E92D-42BC-B297-C6BA6FC4781C}" type="presParOf" srcId="{192CC36E-4A0D-4D42-A382-DB88D5472D73}" destId="{824A0329-BC5F-45AC-9158-AD5A9144FD00}" srcOrd="4" destOrd="0" presId="urn:microsoft.com/office/officeart/2005/8/layout/hierarchy3"/>
    <dgm:cxn modelId="{7C6345EF-4FA7-493B-81B7-D3FAA8C52E3A}" type="presParOf" srcId="{192CC36E-4A0D-4D42-A382-DB88D5472D73}" destId="{05E93E3A-5204-432C-9C1B-81932616A62D}" srcOrd="5" destOrd="0" presId="urn:microsoft.com/office/officeart/2005/8/layout/hierarchy3"/>
    <dgm:cxn modelId="{35A377C4-2AE8-471C-8377-971467855A5E}" type="presParOf" srcId="{496C6014-ED70-429A-9449-1B9953D00B75}" destId="{6A588588-21B6-4D6F-9934-14972C12FC1A}" srcOrd="3" destOrd="0" presId="urn:microsoft.com/office/officeart/2005/8/layout/hierarchy3"/>
    <dgm:cxn modelId="{C45308B5-93BF-45BC-9624-1590FCC17690}" type="presParOf" srcId="{6A588588-21B6-4D6F-9934-14972C12FC1A}" destId="{BED396CF-6CDD-49AC-9D5E-97A10A65D82E}" srcOrd="0" destOrd="0" presId="urn:microsoft.com/office/officeart/2005/8/layout/hierarchy3"/>
    <dgm:cxn modelId="{D1B64915-FB59-4D27-B1E7-2ECAE3F1D841}" type="presParOf" srcId="{BED396CF-6CDD-49AC-9D5E-97A10A65D82E}" destId="{00410A81-4D33-4860-826B-C6B409E38578}" srcOrd="0" destOrd="0" presId="urn:microsoft.com/office/officeart/2005/8/layout/hierarchy3"/>
    <dgm:cxn modelId="{FC43BAD3-B708-451D-B739-6EA31CD3B1F8}" type="presParOf" srcId="{BED396CF-6CDD-49AC-9D5E-97A10A65D82E}" destId="{D7FA1991-B20E-4884-8405-AF9B5FC6BC92}" srcOrd="1" destOrd="0" presId="urn:microsoft.com/office/officeart/2005/8/layout/hierarchy3"/>
    <dgm:cxn modelId="{7B52E3A5-41FF-4FBA-A6CF-2F53FBED48B2}" type="presParOf" srcId="{6A588588-21B6-4D6F-9934-14972C12FC1A}" destId="{C5813358-F9FE-4FF2-B3F3-4F31E970F7D1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08616A-E1F4-4A78-9E45-C2BD27950284}">
      <dsp:nvSpPr>
        <dsp:cNvPr id="0" name=""/>
        <dsp:cNvSpPr/>
      </dsp:nvSpPr>
      <dsp:spPr>
        <a:xfrm rot="5400000">
          <a:off x="-195426" y="202336"/>
          <a:ext cx="1302840" cy="911988"/>
        </a:xfrm>
        <a:prstGeom prst="chevron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IQ" sz="1300" kern="1200" dirty="0" smtClean="0"/>
            <a:t>والمرسل في اللغة</a:t>
          </a:r>
          <a:endParaRPr lang="ar-IQ" sz="1300" kern="1200" dirty="0"/>
        </a:p>
      </dsp:txBody>
      <dsp:txXfrm rot="-5400000">
        <a:off x="0" y="462904"/>
        <a:ext cx="911988" cy="390852"/>
      </dsp:txXfrm>
    </dsp:sp>
    <dsp:sp modelId="{F69E967C-36F8-493F-966D-53C86CEDE150}">
      <dsp:nvSpPr>
        <dsp:cNvPr id="0" name=""/>
        <dsp:cNvSpPr/>
      </dsp:nvSpPr>
      <dsp:spPr>
        <a:xfrm rot="5400000">
          <a:off x="4389055" y="-3470156"/>
          <a:ext cx="846846" cy="7800979"/>
        </a:xfrm>
        <a:prstGeom prst="round2SameRect">
          <a:avLst/>
        </a:prstGeom>
        <a:solidFill>
          <a:schemeClr val="accent1">
            <a:lumMod val="20000"/>
            <a:lumOff val="80000"/>
            <a:alpha val="9000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r" defTabSz="9779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IQ" sz="2200" kern="1200" dirty="0" smtClean="0">
              <a:solidFill>
                <a:schemeClr val="tx1"/>
              </a:solidFill>
            </a:rPr>
            <a:t>مأخوذ من إرسال الدابة : بمعنى رفع القيد والربط عنها </a:t>
          </a:r>
          <a:endParaRPr lang="ar-IQ" sz="2200" kern="1200" dirty="0">
            <a:solidFill>
              <a:schemeClr val="tx1"/>
            </a:solidFill>
          </a:endParaRPr>
        </a:p>
      </dsp:txBody>
      <dsp:txXfrm rot="-5400000">
        <a:off x="911989" y="48250"/>
        <a:ext cx="7759639" cy="764166"/>
      </dsp:txXfrm>
    </dsp:sp>
    <dsp:sp modelId="{ACB8D7EE-BB0E-4C85-A78F-29BA2E62AEB8}">
      <dsp:nvSpPr>
        <dsp:cNvPr id="0" name=""/>
        <dsp:cNvSpPr/>
      </dsp:nvSpPr>
      <dsp:spPr>
        <a:xfrm rot="5400000">
          <a:off x="-195426" y="1371518"/>
          <a:ext cx="1302840" cy="911988"/>
        </a:xfrm>
        <a:prstGeom prst="chevron">
          <a:avLst/>
        </a:prstGeom>
        <a:solidFill>
          <a:schemeClr val="accent1">
            <a:shade val="80000"/>
            <a:hueOff val="-177117"/>
            <a:satOff val="-8445"/>
            <a:lumOff val="10777"/>
            <a:alphaOff val="0"/>
          </a:schemeClr>
        </a:solidFill>
        <a:ln w="12700" cap="flat" cmpd="sng" algn="ctr">
          <a:solidFill>
            <a:schemeClr val="accent1">
              <a:shade val="80000"/>
              <a:hueOff val="-177117"/>
              <a:satOff val="-8445"/>
              <a:lumOff val="1077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IQ" sz="1300" kern="1200" smtClean="0"/>
            <a:t>إصطلاحاً</a:t>
          </a:r>
          <a:endParaRPr lang="ar-IQ" sz="1300" kern="1200"/>
        </a:p>
      </dsp:txBody>
      <dsp:txXfrm rot="-5400000">
        <a:off x="0" y="1632086"/>
        <a:ext cx="911988" cy="390852"/>
      </dsp:txXfrm>
    </dsp:sp>
    <dsp:sp modelId="{4CF06416-7A0B-4418-ACE3-368679D93EFB}">
      <dsp:nvSpPr>
        <dsp:cNvPr id="0" name=""/>
        <dsp:cNvSpPr/>
      </dsp:nvSpPr>
      <dsp:spPr>
        <a:xfrm rot="5400000">
          <a:off x="4389055" y="-2300974"/>
          <a:ext cx="846846" cy="7800979"/>
        </a:xfrm>
        <a:prstGeom prst="round2SameRect">
          <a:avLst/>
        </a:prstGeom>
        <a:solidFill>
          <a:schemeClr val="accent1">
            <a:lumMod val="60000"/>
            <a:lumOff val="40000"/>
            <a:alpha val="90000"/>
          </a:schemeClr>
        </a:solidFill>
        <a:ln w="12700" cap="flat" cmpd="sng" algn="ctr">
          <a:solidFill>
            <a:schemeClr val="accent1">
              <a:shade val="80000"/>
              <a:hueOff val="-177117"/>
              <a:satOff val="-8445"/>
              <a:lumOff val="1077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r" defTabSz="9779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IQ" sz="2200" kern="1200" dirty="0" smtClean="0">
              <a:solidFill>
                <a:schemeClr val="bg1"/>
              </a:solidFill>
            </a:rPr>
            <a:t>فقد عرفه العلماء : بأنه الحديث الذي سقط منه الصحابي من إسناده </a:t>
          </a:r>
          <a:endParaRPr lang="ar-IQ" sz="2200" kern="1200" dirty="0">
            <a:solidFill>
              <a:schemeClr val="bg1"/>
            </a:solidFill>
          </a:endParaRPr>
        </a:p>
      </dsp:txBody>
      <dsp:txXfrm rot="-5400000">
        <a:off x="911989" y="1217432"/>
        <a:ext cx="7759639" cy="764166"/>
      </dsp:txXfrm>
    </dsp:sp>
    <dsp:sp modelId="{F8089C74-FCAC-46B5-9729-B2A89DC25F76}">
      <dsp:nvSpPr>
        <dsp:cNvPr id="0" name=""/>
        <dsp:cNvSpPr/>
      </dsp:nvSpPr>
      <dsp:spPr>
        <a:xfrm rot="5400000">
          <a:off x="-195426" y="2730313"/>
          <a:ext cx="1302840" cy="911988"/>
        </a:xfrm>
        <a:prstGeom prst="chevron">
          <a:avLst/>
        </a:prstGeom>
        <a:solidFill>
          <a:schemeClr val="accent1">
            <a:shade val="80000"/>
            <a:hueOff val="-354233"/>
            <a:satOff val="-16890"/>
            <a:lumOff val="21553"/>
            <a:alphaOff val="0"/>
          </a:schemeClr>
        </a:solidFill>
        <a:ln w="12700" cap="flat" cmpd="sng" algn="ctr">
          <a:solidFill>
            <a:schemeClr val="accent1">
              <a:shade val="80000"/>
              <a:hueOff val="-354233"/>
              <a:satOff val="-16890"/>
              <a:lumOff val="2155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IQ" sz="1300" kern="1200" dirty="0" smtClean="0"/>
            <a:t>عرفه الحنفية</a:t>
          </a:r>
          <a:endParaRPr lang="ar-IQ" sz="1300" kern="1200" dirty="0"/>
        </a:p>
      </dsp:txBody>
      <dsp:txXfrm rot="-5400000">
        <a:off x="0" y="2990881"/>
        <a:ext cx="911988" cy="390852"/>
      </dsp:txXfrm>
    </dsp:sp>
    <dsp:sp modelId="{DE8A8DBF-B48B-4833-88F8-F2AC4BB26374}">
      <dsp:nvSpPr>
        <dsp:cNvPr id="0" name=""/>
        <dsp:cNvSpPr/>
      </dsp:nvSpPr>
      <dsp:spPr>
        <a:xfrm rot="5400000">
          <a:off x="4199441" y="-942179"/>
          <a:ext cx="1226072" cy="7800979"/>
        </a:xfrm>
        <a:prstGeom prst="round2SameRect">
          <a:avLst/>
        </a:prstGeom>
        <a:solidFill>
          <a:schemeClr val="accent1">
            <a:alpha val="90000"/>
          </a:schemeClr>
        </a:solidFill>
        <a:ln w="12700" cap="flat" cmpd="sng" algn="ctr">
          <a:solidFill>
            <a:schemeClr val="accent1">
              <a:shade val="80000"/>
              <a:hueOff val="-354233"/>
              <a:satOff val="-16890"/>
              <a:lumOff val="2155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r" defTabSz="93345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IQ" sz="2100" kern="1200" dirty="0" smtClean="0">
              <a:solidFill>
                <a:schemeClr val="bg1"/>
              </a:solidFill>
            </a:rPr>
            <a:t>بأنه قول الثقة من أئمة النقل الذي له أهلية الجرح والتعديل : قال رسول الله ( صلى الله عليه </a:t>
          </a:r>
          <a:r>
            <a:rPr lang="ar-IQ" sz="2100" kern="1200" dirty="0" err="1" smtClean="0">
              <a:solidFill>
                <a:schemeClr val="bg1"/>
              </a:solidFill>
            </a:rPr>
            <a:t>وآله</a:t>
          </a:r>
          <a:r>
            <a:rPr lang="ar-IQ" sz="2100" kern="1200" dirty="0" smtClean="0">
              <a:solidFill>
                <a:schemeClr val="bg1"/>
              </a:solidFill>
            </a:rPr>
            <a:t> وسلم ) سواء كان تابعياً أو غيره ,وأشترط كثير منهم أن يكون من أهل القرون الثلاثة الأول ,أي الصحابة والتابعين وأتباعهم </a:t>
          </a:r>
          <a:endParaRPr lang="ar-IQ" sz="2100" kern="1200" dirty="0">
            <a:solidFill>
              <a:schemeClr val="bg1"/>
            </a:solidFill>
          </a:endParaRPr>
        </a:p>
      </dsp:txBody>
      <dsp:txXfrm rot="-5400000">
        <a:off x="911988" y="2405126"/>
        <a:ext cx="7741127" cy="1106368"/>
      </dsp:txXfrm>
    </dsp:sp>
    <dsp:sp modelId="{16A483E7-7579-4613-80B6-C5CF271BDD18}">
      <dsp:nvSpPr>
        <dsp:cNvPr id="0" name=""/>
        <dsp:cNvSpPr/>
      </dsp:nvSpPr>
      <dsp:spPr>
        <a:xfrm rot="5400000">
          <a:off x="-195426" y="4107235"/>
          <a:ext cx="1302840" cy="911988"/>
        </a:xfrm>
        <a:prstGeom prst="chevron">
          <a:avLst/>
        </a:prstGeom>
        <a:solidFill>
          <a:schemeClr val="accent1">
            <a:shade val="80000"/>
            <a:hueOff val="-531350"/>
            <a:satOff val="-25335"/>
            <a:lumOff val="32330"/>
            <a:alphaOff val="0"/>
          </a:schemeClr>
        </a:solidFill>
        <a:ln w="12700" cap="flat" cmpd="sng" algn="ctr">
          <a:solidFill>
            <a:schemeClr val="accent1">
              <a:shade val="80000"/>
              <a:hueOff val="-531350"/>
              <a:satOff val="-25335"/>
              <a:lumOff val="3233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marR="0" lvl="0" indent="0" algn="ct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IQ" sz="1300" kern="1200" dirty="0" smtClean="0"/>
            <a:t>عرفه الأمامية </a:t>
          </a:r>
        </a:p>
        <a:p>
          <a:pPr lvl="0" algn="ctr" defTabSz="577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IQ" sz="1300" kern="1200" dirty="0"/>
        </a:p>
      </dsp:txBody>
      <dsp:txXfrm rot="-5400000">
        <a:off x="0" y="4367803"/>
        <a:ext cx="911988" cy="390852"/>
      </dsp:txXfrm>
    </dsp:sp>
    <dsp:sp modelId="{87475E7B-D18E-450C-BEE3-B28A227BB40D}">
      <dsp:nvSpPr>
        <dsp:cNvPr id="0" name=""/>
        <dsp:cNvSpPr/>
      </dsp:nvSpPr>
      <dsp:spPr>
        <a:xfrm rot="5400000">
          <a:off x="4181315" y="434742"/>
          <a:ext cx="1262325" cy="7800979"/>
        </a:xfrm>
        <a:prstGeom prst="round2SameRect">
          <a:avLst/>
        </a:prstGeom>
        <a:solidFill>
          <a:schemeClr val="accent1">
            <a:lumMod val="75000"/>
            <a:alpha val="90000"/>
          </a:schemeClr>
        </a:solidFill>
        <a:ln w="12700" cap="flat" cmpd="sng" algn="ctr">
          <a:solidFill>
            <a:schemeClr val="accent1">
              <a:shade val="80000"/>
              <a:hueOff val="-531350"/>
              <a:satOff val="-25335"/>
              <a:lumOff val="3233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r" defTabSz="93345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IQ" sz="2100" kern="1200" dirty="0" smtClean="0">
              <a:solidFill>
                <a:schemeClr val="bg1"/>
              </a:solidFill>
            </a:rPr>
            <a:t>هو ما رواه عن المعصوم من لم يدركه . والمراد بالأدراك هنا : التلاقي . أو هو ما حصل فيه انقطاع في أي طبقة من طبقات السند .</a:t>
          </a:r>
          <a:endParaRPr lang="ar-IQ" sz="2100" kern="1200" dirty="0">
            <a:solidFill>
              <a:schemeClr val="bg1"/>
            </a:solidFill>
          </a:endParaRPr>
        </a:p>
        <a:p>
          <a:pPr marL="228600" lvl="1" indent="-228600" algn="r" defTabSz="93345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IQ" sz="2100" kern="1200" dirty="0" smtClean="0">
              <a:solidFill>
                <a:schemeClr val="bg1"/>
              </a:solidFill>
            </a:rPr>
            <a:t>فكأن المحدث بإسقاط الراوي رفع الربط الذي بين رجال السند بعضهم ببعض </a:t>
          </a:r>
          <a:endParaRPr lang="ar-IQ" sz="2100" kern="1200" dirty="0">
            <a:solidFill>
              <a:schemeClr val="bg1"/>
            </a:solidFill>
          </a:endParaRPr>
        </a:p>
      </dsp:txBody>
      <dsp:txXfrm rot="-5400000">
        <a:off x="911988" y="3765691"/>
        <a:ext cx="7739357" cy="113908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6097D1-72BF-4FBF-8873-4D4E89A95F2C}">
      <dsp:nvSpPr>
        <dsp:cNvPr id="0" name=""/>
        <dsp:cNvSpPr/>
      </dsp:nvSpPr>
      <dsp:spPr>
        <a:xfrm>
          <a:off x="2686075" y="210582"/>
          <a:ext cx="2832297" cy="1137379"/>
        </a:xfrm>
        <a:prstGeom prst="roundRect">
          <a:avLst>
            <a:gd name="adj" fmla="val 10000"/>
          </a:avLst>
        </a:prstGeom>
        <a:solidFill>
          <a:srgbClr val="00B0F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ctr" defTabSz="1689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IQ" sz="3800" kern="1200" dirty="0" smtClean="0"/>
            <a:t>المرسل نوعان</a:t>
          </a:r>
          <a:endParaRPr lang="ar-IQ" sz="3800" kern="1200" dirty="0"/>
        </a:p>
      </dsp:txBody>
      <dsp:txXfrm>
        <a:off x="2719388" y="243895"/>
        <a:ext cx="2765671" cy="1070753"/>
      </dsp:txXfrm>
    </dsp:sp>
    <dsp:sp modelId="{A67A665E-7CCB-4F3A-8343-5B3CCBDE2E40}">
      <dsp:nvSpPr>
        <dsp:cNvPr id="0" name=""/>
        <dsp:cNvSpPr/>
      </dsp:nvSpPr>
      <dsp:spPr>
        <a:xfrm rot="3600000">
          <a:off x="4532957" y="2557235"/>
          <a:ext cx="1477713" cy="495652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IQ" sz="2200" kern="1200"/>
        </a:p>
      </dsp:txBody>
      <dsp:txXfrm>
        <a:off x="4681653" y="2656365"/>
        <a:ext cx="1180321" cy="297392"/>
      </dsp:txXfrm>
    </dsp:sp>
    <dsp:sp modelId="{FEBB46BC-1C55-45CE-97AE-74047F98A075}">
      <dsp:nvSpPr>
        <dsp:cNvPr id="0" name=""/>
        <dsp:cNvSpPr/>
      </dsp:nvSpPr>
      <dsp:spPr>
        <a:xfrm>
          <a:off x="5025794" y="4262160"/>
          <a:ext cx="2832297" cy="1139249"/>
        </a:xfrm>
        <a:prstGeom prst="roundRect">
          <a:avLst>
            <a:gd name="adj" fmla="val 10000"/>
          </a:avLst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ctr" defTabSz="1689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IQ" sz="3800" kern="1200" dirty="0" smtClean="0"/>
            <a:t>مرسل الصحابي</a:t>
          </a:r>
          <a:endParaRPr lang="ar-IQ" sz="3800" kern="1200" dirty="0"/>
        </a:p>
      </dsp:txBody>
      <dsp:txXfrm>
        <a:off x="5059161" y="4295527"/>
        <a:ext cx="2765563" cy="1072515"/>
      </dsp:txXfrm>
    </dsp:sp>
    <dsp:sp modelId="{F7F85816-98E9-40A6-98AD-3E355A75ABB3}">
      <dsp:nvSpPr>
        <dsp:cNvPr id="0" name=""/>
        <dsp:cNvSpPr/>
      </dsp:nvSpPr>
      <dsp:spPr>
        <a:xfrm rot="10800000">
          <a:off x="3363367" y="4583959"/>
          <a:ext cx="1477713" cy="495652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IQ" sz="2200" kern="1200"/>
        </a:p>
      </dsp:txBody>
      <dsp:txXfrm rot="10800000">
        <a:off x="3512063" y="4683089"/>
        <a:ext cx="1180321" cy="297392"/>
      </dsp:txXfrm>
    </dsp:sp>
    <dsp:sp modelId="{40C3333E-FD13-466E-814D-7316AFB5022B}">
      <dsp:nvSpPr>
        <dsp:cNvPr id="0" name=""/>
        <dsp:cNvSpPr/>
      </dsp:nvSpPr>
      <dsp:spPr>
        <a:xfrm>
          <a:off x="346356" y="4262160"/>
          <a:ext cx="2832297" cy="1139249"/>
        </a:xfrm>
        <a:prstGeom prst="roundRect">
          <a:avLst>
            <a:gd name="adj" fmla="val 10000"/>
          </a:avLst>
        </a:prstGeom>
        <a:solidFill>
          <a:srgbClr val="BD2DA8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ctr" defTabSz="1689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IQ" sz="3800" kern="1200" dirty="0" smtClean="0"/>
            <a:t>مرسل التابعي</a:t>
          </a:r>
          <a:endParaRPr lang="ar-IQ" sz="3800" kern="1200" dirty="0"/>
        </a:p>
      </dsp:txBody>
      <dsp:txXfrm>
        <a:off x="379723" y="4295527"/>
        <a:ext cx="2765563" cy="1072515"/>
      </dsp:txXfrm>
    </dsp:sp>
    <dsp:sp modelId="{E12DB679-0E6A-40E5-8634-8649A5F31B77}">
      <dsp:nvSpPr>
        <dsp:cNvPr id="0" name=""/>
        <dsp:cNvSpPr/>
      </dsp:nvSpPr>
      <dsp:spPr>
        <a:xfrm rot="18000000">
          <a:off x="2193777" y="2557235"/>
          <a:ext cx="1477713" cy="495652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IQ" sz="2200" kern="1200"/>
        </a:p>
      </dsp:txBody>
      <dsp:txXfrm>
        <a:off x="2342473" y="2656365"/>
        <a:ext cx="1180321" cy="29739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8702BB-DCCD-4861-9FEB-857D63B0801B}">
      <dsp:nvSpPr>
        <dsp:cNvPr id="0" name=""/>
        <dsp:cNvSpPr/>
      </dsp:nvSpPr>
      <dsp:spPr>
        <a:xfrm flipH="1">
          <a:off x="2875947" y="112"/>
          <a:ext cx="4757534" cy="2237792"/>
        </a:xfrm>
        <a:prstGeom prst="rightArrow">
          <a:avLst>
            <a:gd name="adj1" fmla="val 75000"/>
            <a:gd name="adj2" fmla="val 50000"/>
          </a:avLst>
        </a:prstGeom>
        <a:solidFill>
          <a:srgbClr val="FFFF99">
            <a:alpha val="90000"/>
          </a:srgb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r" defTabSz="8001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ar-IQ" sz="1800" kern="1200" dirty="0"/>
        </a:p>
        <a:p>
          <a:pPr marL="171450" lvl="1" indent="-171450" algn="r" defTabSz="8001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IQ" sz="1800" b="1" kern="1200" dirty="0" smtClean="0">
              <a:effectLst/>
              <a:latin typeface="Calibri"/>
              <a:ea typeface="Calibri"/>
              <a:cs typeface="Arial"/>
            </a:rPr>
            <a:t>وهو ما يرويه أحداث الصحابة كأبن عباس عن النبي ( صلى الله عليه </a:t>
          </a:r>
          <a:r>
            <a:rPr lang="ar-IQ" sz="1800" b="1" kern="1200" dirty="0" err="1" smtClean="0">
              <a:effectLst/>
              <a:latin typeface="Calibri"/>
              <a:ea typeface="Calibri"/>
              <a:cs typeface="Arial"/>
            </a:rPr>
            <a:t>وآله</a:t>
          </a:r>
          <a:r>
            <a:rPr lang="ar-IQ" sz="1800" b="1" kern="1200" dirty="0" smtClean="0">
              <a:effectLst/>
              <a:latin typeface="Calibri"/>
              <a:ea typeface="Calibri"/>
              <a:cs typeface="Arial"/>
            </a:rPr>
            <a:t> وسلم ) ولم يسمعه منه وإنما سمعه من الصحابة الآخرين عن النبي </a:t>
          </a:r>
          <a:endParaRPr lang="ar-IQ" sz="1800" b="1" kern="1200" dirty="0"/>
        </a:p>
      </dsp:txBody>
      <dsp:txXfrm>
        <a:off x="3715119" y="279836"/>
        <a:ext cx="3918362" cy="1678344"/>
      </dsp:txXfrm>
    </dsp:sp>
    <dsp:sp modelId="{C3FF01C6-35B6-4017-AAD2-88A126792E46}">
      <dsp:nvSpPr>
        <dsp:cNvPr id="0" name=""/>
        <dsp:cNvSpPr/>
      </dsp:nvSpPr>
      <dsp:spPr>
        <a:xfrm>
          <a:off x="374131" y="134811"/>
          <a:ext cx="2290172" cy="1967843"/>
        </a:xfrm>
        <a:prstGeom prst="roundRect">
          <a:avLst/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89535" rIns="179070" bIns="89535" numCol="1" spcCol="1270" anchor="ctr" anchorCtr="0">
          <a:noAutofit/>
        </a:bodyPr>
        <a:lstStyle/>
        <a:p>
          <a:pPr lvl="0" algn="ctr" defTabSz="20891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IQ" sz="4700" kern="1200" dirty="0" smtClean="0"/>
            <a:t>مرسل الصحابي</a:t>
          </a:r>
          <a:endParaRPr lang="ar-IQ" sz="4700" kern="1200" dirty="0"/>
        </a:p>
      </dsp:txBody>
      <dsp:txXfrm>
        <a:off x="470193" y="230873"/>
        <a:ext cx="2098048" cy="1775719"/>
      </dsp:txXfrm>
    </dsp:sp>
    <dsp:sp modelId="{50FFFE41-7A0E-4A2B-BD63-86D1CBD759A1}">
      <dsp:nvSpPr>
        <dsp:cNvPr id="0" name=""/>
        <dsp:cNvSpPr/>
      </dsp:nvSpPr>
      <dsp:spPr>
        <a:xfrm flipH="1">
          <a:off x="2808312" y="2434689"/>
          <a:ext cx="5015320" cy="2317726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r" defTabSz="8001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ar-IQ" sz="1800" kern="1200" dirty="0"/>
        </a:p>
        <a:p>
          <a:pPr marL="171450" lvl="1" indent="-171450" algn="r" defTabSz="8001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IQ" sz="1800" b="1" kern="1200" dirty="0" smtClean="0">
              <a:effectLst/>
              <a:latin typeface="Calibri"/>
              <a:ea typeface="Calibri"/>
              <a:cs typeface="Arial"/>
            </a:rPr>
            <a:t>وهو ما قال فيه التابعي صغيراً كان أو كبيراً : قال رسول الله ( صلى الله عليه </a:t>
          </a:r>
          <a:r>
            <a:rPr lang="ar-IQ" sz="1800" b="1" kern="1200" dirty="0" err="1" smtClean="0">
              <a:effectLst/>
              <a:latin typeface="Calibri"/>
              <a:ea typeface="Calibri"/>
              <a:cs typeface="Arial"/>
            </a:rPr>
            <a:t>وآله</a:t>
          </a:r>
          <a:r>
            <a:rPr lang="ar-IQ" sz="1800" b="1" kern="1200" dirty="0" smtClean="0">
              <a:effectLst/>
              <a:latin typeface="Calibri"/>
              <a:ea typeface="Calibri"/>
              <a:cs typeface="Arial"/>
            </a:rPr>
            <a:t> وسلم ) كذا أو فعل كذا دون أن يذكر الصحابي مثل مراسيل سعيد بن المسيب .مثال ذلك : عن سعيد بن المسيب قال : " أن رسول الله ( صلى الله عليه </a:t>
          </a:r>
          <a:r>
            <a:rPr lang="ar-IQ" sz="1800" b="1" kern="1200" dirty="0" err="1" smtClean="0">
              <a:effectLst/>
              <a:latin typeface="Calibri"/>
              <a:ea typeface="Calibri"/>
              <a:cs typeface="Arial"/>
            </a:rPr>
            <a:t>وآله</a:t>
          </a:r>
          <a:r>
            <a:rPr lang="ar-IQ" sz="1800" b="1" kern="1200" dirty="0" smtClean="0">
              <a:effectLst/>
              <a:latin typeface="Calibri"/>
              <a:ea typeface="Calibri"/>
              <a:cs typeface="Arial"/>
            </a:rPr>
            <a:t> وسلم ) نهى عن بيع اللحم بالحيوان " فأسقط منه الصحابي </a:t>
          </a:r>
          <a:endParaRPr lang="ar-IQ" sz="1800" b="1" kern="1200" dirty="0"/>
        </a:p>
      </dsp:txBody>
      <dsp:txXfrm>
        <a:off x="3677459" y="2724405"/>
        <a:ext cx="4146173" cy="1738294"/>
      </dsp:txXfrm>
    </dsp:sp>
    <dsp:sp modelId="{5346501F-BEFA-4980-BF14-23CC872E46C4}">
      <dsp:nvSpPr>
        <dsp:cNvPr id="0" name=""/>
        <dsp:cNvSpPr/>
      </dsp:nvSpPr>
      <dsp:spPr>
        <a:xfrm>
          <a:off x="309405" y="2594261"/>
          <a:ext cx="2412689" cy="1967843"/>
        </a:xfrm>
        <a:prstGeom prst="roundRect">
          <a:avLst/>
        </a:prstGeom>
        <a:solidFill>
          <a:srgbClr val="BD2DA8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89535" rIns="179070" bIns="89535" numCol="1" spcCol="1270" anchor="ctr" anchorCtr="0">
          <a:noAutofit/>
        </a:bodyPr>
        <a:lstStyle/>
        <a:p>
          <a:pPr lvl="0" algn="ctr" defTabSz="20891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IQ" sz="4700" kern="1200" dirty="0" smtClean="0"/>
            <a:t>مرسل التابعي</a:t>
          </a:r>
          <a:endParaRPr lang="ar-IQ" sz="4700" kern="1200" dirty="0"/>
        </a:p>
      </dsp:txBody>
      <dsp:txXfrm>
        <a:off x="405467" y="2690323"/>
        <a:ext cx="2220565" cy="177571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7A1DA2-449A-4ABA-97B3-8C8C19212373}">
      <dsp:nvSpPr>
        <dsp:cNvPr id="0" name=""/>
        <dsp:cNvSpPr/>
      </dsp:nvSpPr>
      <dsp:spPr>
        <a:xfrm>
          <a:off x="1095" y="224189"/>
          <a:ext cx="2001325" cy="118068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marR="0" lvl="0" indent="0" algn="ct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IQ" sz="1800" b="1" kern="1200" dirty="0" smtClean="0"/>
            <a:t>4- الأمامية : للأمامية أقوال في </a:t>
          </a:r>
          <a:r>
            <a:rPr lang="ar-IQ" sz="1800" b="1" kern="1200" dirty="0" err="1" smtClean="0"/>
            <a:t>الأحتجاج</a:t>
          </a:r>
          <a:r>
            <a:rPr lang="ar-IQ" sz="1800" b="1" kern="1200" dirty="0" smtClean="0"/>
            <a:t> بالمرسل أهمها</a:t>
          </a:r>
        </a:p>
        <a:p>
          <a:pPr lvl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IQ" sz="1300" kern="1200" dirty="0"/>
        </a:p>
      </dsp:txBody>
      <dsp:txXfrm>
        <a:off x="35676" y="258770"/>
        <a:ext cx="1932163" cy="1111520"/>
      </dsp:txXfrm>
    </dsp:sp>
    <dsp:sp modelId="{B694FD19-3286-45A4-8EEC-C77DE5D2EA0D}">
      <dsp:nvSpPr>
        <dsp:cNvPr id="0" name=""/>
        <dsp:cNvSpPr/>
      </dsp:nvSpPr>
      <dsp:spPr>
        <a:xfrm>
          <a:off x="201227" y="1404871"/>
          <a:ext cx="200132" cy="2903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0361"/>
              </a:lnTo>
              <a:lnTo>
                <a:pt x="200132" y="29036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7DCAF7B-E3A0-442C-960B-240417149E78}">
      <dsp:nvSpPr>
        <dsp:cNvPr id="0" name=""/>
        <dsp:cNvSpPr/>
      </dsp:nvSpPr>
      <dsp:spPr>
        <a:xfrm>
          <a:off x="401360" y="1501659"/>
          <a:ext cx="3388657" cy="387148"/>
        </a:xfrm>
        <a:prstGeom prst="roundRect">
          <a:avLst>
            <a:gd name="adj" fmla="val 10000"/>
          </a:avLst>
        </a:prstGeom>
        <a:solidFill>
          <a:srgbClr val="FFC000">
            <a:alpha val="90000"/>
          </a:srgb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IQ" sz="2000" kern="1200" dirty="0" smtClean="0"/>
            <a:t>أ- القبول</a:t>
          </a:r>
          <a:r>
            <a:rPr lang="ar-IQ" sz="1000" kern="1200" dirty="0" smtClean="0"/>
            <a:t> </a:t>
          </a:r>
          <a:r>
            <a:rPr lang="ar-IQ" sz="2000" kern="1200" dirty="0" smtClean="0"/>
            <a:t>مطلقاً : وهو قول منفرد للبرقي </a:t>
          </a:r>
          <a:endParaRPr lang="ar-IQ" sz="2000" kern="1200" dirty="0"/>
        </a:p>
      </dsp:txBody>
      <dsp:txXfrm>
        <a:off x="412699" y="1512998"/>
        <a:ext cx="3365979" cy="364470"/>
      </dsp:txXfrm>
    </dsp:sp>
    <dsp:sp modelId="{6D02EB8C-12C5-455D-AF65-1B478093D06B}">
      <dsp:nvSpPr>
        <dsp:cNvPr id="0" name=""/>
        <dsp:cNvSpPr/>
      </dsp:nvSpPr>
      <dsp:spPr>
        <a:xfrm>
          <a:off x="201227" y="1404871"/>
          <a:ext cx="200132" cy="162687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26879"/>
              </a:lnTo>
              <a:lnTo>
                <a:pt x="200132" y="162687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D9D514-3244-4846-9734-B37B3C838469}">
      <dsp:nvSpPr>
        <dsp:cNvPr id="0" name=""/>
        <dsp:cNvSpPr/>
      </dsp:nvSpPr>
      <dsp:spPr>
        <a:xfrm>
          <a:off x="401360" y="1985594"/>
          <a:ext cx="3851916" cy="2092312"/>
        </a:xfrm>
        <a:prstGeom prst="roundRect">
          <a:avLst>
            <a:gd name="adj" fmla="val 10000"/>
          </a:avLst>
        </a:prstGeom>
        <a:solidFill>
          <a:srgbClr val="FFC000">
            <a:alpha val="90000"/>
          </a:srgb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marR="0" lvl="0" indent="0" algn="ct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ar-IQ" sz="1800" b="1" kern="1200" dirty="0" smtClean="0">
            <a:cs typeface="+mn-cs"/>
          </a:endParaRPr>
        </a:p>
        <a:p>
          <a:pPr marL="0" marR="0" lvl="0" indent="0" algn="ct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IQ" sz="1800" b="1" kern="1200" dirty="0" smtClean="0">
              <a:cs typeface="+mn-cs"/>
            </a:rPr>
            <a:t>ب- القبول ان كان الراوي ممن عرف أنه لا يرسل الا مع عدالة الواسطة كمراسيل بن أبي عمير , أو إن كان الراوي لا يروي إلا عن ثقة  .ودليلهم هنا ما ذكره القمي بقوله " إن الأرسال ممن عرف بأنه لا يرسل الا عن ثقة " كاشف عن اعتماده على صدق الواسطة والوثوق بخبره ولاريب أن ذلك يفيد ظناً بصدق خبره </a:t>
          </a:r>
          <a:r>
            <a:rPr lang="ar-IQ" sz="1400" kern="1200" dirty="0" smtClean="0">
              <a:cs typeface="+mn-cs"/>
            </a:rPr>
            <a:t>.</a:t>
          </a:r>
          <a:endParaRPr lang="en-US" sz="1400" kern="1200" dirty="0" smtClean="0">
            <a:cs typeface="+mn-cs"/>
          </a:endParaRPr>
        </a:p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IQ" sz="1800" kern="1200" dirty="0">
            <a:cs typeface="+mn-cs"/>
          </a:endParaRPr>
        </a:p>
      </dsp:txBody>
      <dsp:txXfrm>
        <a:off x="462642" y="2046876"/>
        <a:ext cx="3729352" cy="1969748"/>
      </dsp:txXfrm>
    </dsp:sp>
    <dsp:sp modelId="{8364325D-D152-4C13-A816-CCC84A23B9C6}">
      <dsp:nvSpPr>
        <dsp:cNvPr id="0" name=""/>
        <dsp:cNvSpPr/>
      </dsp:nvSpPr>
      <dsp:spPr>
        <a:xfrm>
          <a:off x="201227" y="1404871"/>
          <a:ext cx="200132" cy="32087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08733"/>
              </a:lnTo>
              <a:lnTo>
                <a:pt x="200132" y="320873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CF14129-E8B5-4F05-9DDA-DD9365886FD4}">
      <dsp:nvSpPr>
        <dsp:cNvPr id="0" name=""/>
        <dsp:cNvSpPr/>
      </dsp:nvSpPr>
      <dsp:spPr>
        <a:xfrm>
          <a:off x="401360" y="4174694"/>
          <a:ext cx="4237857" cy="877820"/>
        </a:xfrm>
        <a:prstGeom prst="roundRect">
          <a:avLst>
            <a:gd name="adj" fmla="val 10000"/>
          </a:avLst>
        </a:prstGeom>
        <a:solidFill>
          <a:srgbClr val="FFC000">
            <a:alpha val="90000"/>
          </a:srgb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marR="0" lvl="0" indent="0" algn="ct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ar-IQ" sz="2000" kern="1200" dirty="0" smtClean="0"/>
        </a:p>
        <a:p>
          <a:pPr marL="0" marR="0" lvl="0" indent="0" algn="ct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IQ" sz="2000" kern="1200" dirty="0" smtClean="0"/>
            <a:t>ت- البعض فرق بين حذف الواسطة وإسقاطه مع العلم به , وبين ذكره مبهماً فيقبل في الأولى دون الثانية</a:t>
          </a:r>
        </a:p>
        <a:p>
          <a:pPr lvl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IQ" sz="2000" kern="1200" dirty="0"/>
        </a:p>
      </dsp:txBody>
      <dsp:txXfrm>
        <a:off x="427070" y="4200404"/>
        <a:ext cx="4186437" cy="826400"/>
      </dsp:txXfrm>
    </dsp:sp>
    <dsp:sp modelId="{092F1457-7AD7-4BA6-A4DC-DE954AB91BA7}">
      <dsp:nvSpPr>
        <dsp:cNvPr id="0" name=""/>
        <dsp:cNvSpPr/>
      </dsp:nvSpPr>
      <dsp:spPr>
        <a:xfrm>
          <a:off x="201227" y="1404871"/>
          <a:ext cx="200132" cy="39380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938004"/>
              </a:lnTo>
              <a:lnTo>
                <a:pt x="200132" y="393800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858050A-7FE7-44B2-A0A3-2BC6FC631356}">
      <dsp:nvSpPr>
        <dsp:cNvPr id="0" name=""/>
        <dsp:cNvSpPr/>
      </dsp:nvSpPr>
      <dsp:spPr>
        <a:xfrm>
          <a:off x="401360" y="5149302"/>
          <a:ext cx="2050840" cy="387148"/>
        </a:xfrm>
        <a:prstGeom prst="roundRect">
          <a:avLst>
            <a:gd name="adj" fmla="val 10000"/>
          </a:avLst>
        </a:prstGeom>
        <a:solidFill>
          <a:srgbClr val="FFC000">
            <a:alpha val="90000"/>
          </a:srgb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marR="0" lvl="0" indent="0" algn="ct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ar-IQ" sz="2000" kern="1200" dirty="0" smtClean="0"/>
        </a:p>
        <a:p>
          <a:pPr marL="0" marR="0" lvl="0" indent="0" algn="ct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IQ" sz="2000" kern="1200" dirty="0" smtClean="0"/>
            <a:t>ث -عدم القبول مطلقاً</a:t>
          </a:r>
        </a:p>
        <a:p>
          <a:pPr lvl="0" algn="ctr" rtl="1">
            <a:spcBef>
              <a:spcPct val="0"/>
            </a:spcBef>
          </a:pPr>
          <a:endParaRPr lang="ar-IQ" sz="2000" kern="1200" dirty="0"/>
        </a:p>
      </dsp:txBody>
      <dsp:txXfrm>
        <a:off x="412699" y="5160641"/>
        <a:ext cx="2028162" cy="364470"/>
      </dsp:txXfrm>
    </dsp:sp>
    <dsp:sp modelId="{285A7C28-A2CA-4F11-AB70-27F2B4097F3B}">
      <dsp:nvSpPr>
        <dsp:cNvPr id="0" name=""/>
        <dsp:cNvSpPr/>
      </dsp:nvSpPr>
      <dsp:spPr>
        <a:xfrm>
          <a:off x="2195994" y="224189"/>
          <a:ext cx="1823779" cy="88901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IQ" sz="1800" b="1" kern="1200" dirty="0" smtClean="0"/>
            <a:t>3- الظاهرية : فهم </a:t>
          </a:r>
          <a:r>
            <a:rPr lang="ar-IQ" sz="1800" b="1" kern="1200" dirty="0" err="1" smtClean="0"/>
            <a:t>لايحتجون</a:t>
          </a:r>
          <a:r>
            <a:rPr lang="ar-IQ" sz="1800" b="1" kern="1200" dirty="0" smtClean="0"/>
            <a:t> بالحديث المرسل</a:t>
          </a:r>
          <a:endParaRPr lang="ar-IQ" sz="1800" b="1" kern="1200" dirty="0"/>
        </a:p>
      </dsp:txBody>
      <dsp:txXfrm>
        <a:off x="2222032" y="250227"/>
        <a:ext cx="1771703" cy="836940"/>
      </dsp:txXfrm>
    </dsp:sp>
    <dsp:sp modelId="{BC8D1D1F-F661-4883-B3CD-387FDC7590B2}">
      <dsp:nvSpPr>
        <dsp:cNvPr id="0" name=""/>
        <dsp:cNvSpPr/>
      </dsp:nvSpPr>
      <dsp:spPr>
        <a:xfrm>
          <a:off x="4213348" y="224189"/>
          <a:ext cx="1915959" cy="11233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marL="0" marR="0" lvl="0" indent="0" algn="ct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IQ" sz="1300" b="1" kern="1200" dirty="0" smtClean="0"/>
            <a:t>2</a:t>
          </a:r>
          <a:r>
            <a:rPr lang="ar-IQ" sz="1800" b="1" kern="1200" dirty="0" smtClean="0"/>
            <a:t>- وضع الشافعي </a:t>
          </a:r>
          <a:r>
            <a:rPr lang="ar-IQ" sz="1800" b="1" kern="1200" dirty="0" err="1" smtClean="0"/>
            <a:t>للأحتجاج</a:t>
          </a:r>
          <a:r>
            <a:rPr lang="ar-IQ" sz="1800" b="1" kern="1200" dirty="0" smtClean="0"/>
            <a:t> به شروطاً أهمها </a:t>
          </a:r>
          <a:r>
            <a:rPr lang="ar-IQ" sz="1300" kern="1200" dirty="0" smtClean="0"/>
            <a:t>:</a:t>
          </a:r>
        </a:p>
        <a:p>
          <a:pPr lvl="0" algn="ctr" defTabSz="577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IQ" sz="1300" kern="1200" dirty="0"/>
        </a:p>
      </dsp:txBody>
      <dsp:txXfrm>
        <a:off x="4246251" y="257092"/>
        <a:ext cx="1850153" cy="1057586"/>
      </dsp:txXfrm>
    </dsp:sp>
    <dsp:sp modelId="{066785D4-9B39-4CB8-87C0-CDC86B1FAD2A}">
      <dsp:nvSpPr>
        <dsp:cNvPr id="0" name=""/>
        <dsp:cNvSpPr/>
      </dsp:nvSpPr>
      <dsp:spPr>
        <a:xfrm>
          <a:off x="4404944" y="1347581"/>
          <a:ext cx="191595" cy="5352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35283"/>
              </a:lnTo>
              <a:lnTo>
                <a:pt x="191595" y="53528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D7FBB7C-A01E-4AE0-AF57-9046F9515224}">
      <dsp:nvSpPr>
        <dsp:cNvPr id="0" name=""/>
        <dsp:cNvSpPr/>
      </dsp:nvSpPr>
      <dsp:spPr>
        <a:xfrm>
          <a:off x="4596540" y="1444368"/>
          <a:ext cx="2453908" cy="876991"/>
        </a:xfrm>
        <a:prstGeom prst="roundRect">
          <a:avLst>
            <a:gd name="adj" fmla="val 10000"/>
          </a:avLst>
        </a:prstGeom>
        <a:solidFill>
          <a:srgbClr val="CCFF66">
            <a:alpha val="90000"/>
          </a:srgb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IQ" sz="2000" kern="1200" dirty="0" smtClean="0"/>
            <a:t>أ- أذا أعتضد بما يقويه : وذلك بأن يروى من طريق آخر </a:t>
          </a:r>
          <a:endParaRPr lang="ar-IQ" sz="2000" kern="1200" dirty="0"/>
        </a:p>
      </dsp:txBody>
      <dsp:txXfrm>
        <a:off x="4622226" y="1470054"/>
        <a:ext cx="2402536" cy="825619"/>
      </dsp:txXfrm>
    </dsp:sp>
    <dsp:sp modelId="{3529409A-EC0A-4FA1-BFDC-ADD4B0178828}">
      <dsp:nvSpPr>
        <dsp:cNvPr id="0" name=""/>
        <dsp:cNvSpPr/>
      </dsp:nvSpPr>
      <dsp:spPr>
        <a:xfrm>
          <a:off x="4404944" y="1347581"/>
          <a:ext cx="191595" cy="14585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58529"/>
              </a:lnTo>
              <a:lnTo>
                <a:pt x="191595" y="145852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83AA28-0DAC-44C8-8E6B-C22DF18C6F70}">
      <dsp:nvSpPr>
        <dsp:cNvPr id="0" name=""/>
        <dsp:cNvSpPr/>
      </dsp:nvSpPr>
      <dsp:spPr>
        <a:xfrm>
          <a:off x="4596540" y="2418147"/>
          <a:ext cx="2612676" cy="775926"/>
        </a:xfrm>
        <a:prstGeom prst="roundRect">
          <a:avLst>
            <a:gd name="adj" fmla="val 10000"/>
          </a:avLst>
        </a:prstGeom>
        <a:solidFill>
          <a:srgbClr val="CCFF66">
            <a:alpha val="90000"/>
          </a:srgb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marR="0" lvl="0" indent="0" algn="ct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IQ" sz="2000" kern="1200" dirty="0" smtClean="0"/>
            <a:t>أ</a:t>
          </a:r>
        </a:p>
        <a:p>
          <a:pPr marL="0" marR="0" lvl="0" indent="0" algn="ct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IQ" sz="2000" kern="1200" dirty="0" smtClean="0"/>
            <a:t>ب- ان توافقه فتيا بعض الصحابة </a:t>
          </a:r>
        </a:p>
        <a:p>
          <a:pPr lvl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IQ" sz="2000" kern="1200" dirty="0"/>
        </a:p>
      </dsp:txBody>
      <dsp:txXfrm>
        <a:off x="4619266" y="2440873"/>
        <a:ext cx="2567224" cy="730474"/>
      </dsp:txXfrm>
    </dsp:sp>
    <dsp:sp modelId="{824A0329-BC5F-45AC-9158-AD5A9144FD00}">
      <dsp:nvSpPr>
        <dsp:cNvPr id="0" name=""/>
        <dsp:cNvSpPr/>
      </dsp:nvSpPr>
      <dsp:spPr>
        <a:xfrm>
          <a:off x="4404944" y="1347581"/>
          <a:ext cx="191595" cy="23432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43278"/>
              </a:lnTo>
              <a:lnTo>
                <a:pt x="191595" y="234327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E93E3A-5204-432C-9C1B-81932616A62D}">
      <dsp:nvSpPr>
        <dsp:cNvPr id="0" name=""/>
        <dsp:cNvSpPr/>
      </dsp:nvSpPr>
      <dsp:spPr>
        <a:xfrm>
          <a:off x="4596540" y="3290861"/>
          <a:ext cx="2791241" cy="799995"/>
        </a:xfrm>
        <a:prstGeom prst="roundRect">
          <a:avLst>
            <a:gd name="adj" fmla="val 10000"/>
          </a:avLst>
        </a:prstGeom>
        <a:solidFill>
          <a:srgbClr val="CCFF66">
            <a:alpha val="90000"/>
          </a:srgb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IQ" sz="1700" b="1" kern="1200" dirty="0" smtClean="0"/>
            <a:t>ت- أن يتلقاه  جمهور العلماء بالقبول . لذلك احتجوا بمراسيل سعيد بن المسيب</a:t>
          </a:r>
          <a:endParaRPr lang="ar-IQ" sz="1700" b="1" kern="1200" dirty="0"/>
        </a:p>
      </dsp:txBody>
      <dsp:txXfrm>
        <a:off x="4619971" y="3314292"/>
        <a:ext cx="2744379" cy="753133"/>
      </dsp:txXfrm>
    </dsp:sp>
    <dsp:sp modelId="{00410A81-4D33-4860-826B-C6B409E38578}">
      <dsp:nvSpPr>
        <dsp:cNvPr id="0" name=""/>
        <dsp:cNvSpPr/>
      </dsp:nvSpPr>
      <dsp:spPr>
        <a:xfrm>
          <a:off x="7244022" y="224189"/>
          <a:ext cx="1467850" cy="174154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IQ" sz="1800" kern="1200" dirty="0" smtClean="0"/>
            <a:t>1</a:t>
          </a:r>
          <a:r>
            <a:rPr lang="ar-IQ" sz="1800" b="1" kern="1200" dirty="0" smtClean="0"/>
            <a:t>- احتج </a:t>
          </a:r>
          <a:r>
            <a:rPr lang="ar-IQ" sz="1800" b="1" kern="1200" dirty="0" err="1" smtClean="0"/>
            <a:t>يالحديث</a:t>
          </a:r>
          <a:r>
            <a:rPr lang="ar-IQ" sz="1800" b="1" kern="1200" dirty="0" smtClean="0"/>
            <a:t> المرسل الحنفية والمالكية والحنابلة والزيدية , وعملوا به بدون قيد أو شرط</a:t>
          </a:r>
          <a:r>
            <a:rPr lang="ar-IQ" sz="1300" b="1" kern="1200" dirty="0" smtClean="0"/>
            <a:t>.</a:t>
          </a:r>
          <a:endParaRPr lang="en-US" sz="1300" b="1" kern="1200" dirty="0"/>
        </a:p>
      </dsp:txBody>
      <dsp:txXfrm>
        <a:off x="7287014" y="267181"/>
        <a:ext cx="1381866" cy="165556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A0E2F-5B69-4788-8FF3-2DA4E277B444}" type="datetimeFigureOut">
              <a:rPr lang="ar-IQ" smtClean="0"/>
              <a:t>26/07/1441</a:t>
            </a:fld>
            <a:endParaRPr lang="ar-IQ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28BA6380-C202-408B-AF1F-631E66701D3C}" type="slidenum">
              <a:rPr lang="ar-IQ" smtClean="0"/>
              <a:t>‹#›</a:t>
            </a:fld>
            <a:endParaRPr lang="ar-IQ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A0E2F-5B69-4788-8FF3-2DA4E277B444}" type="datetimeFigureOut">
              <a:rPr lang="ar-IQ" smtClean="0"/>
              <a:t>26/07/1441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A6380-C202-408B-AF1F-631E66701D3C}" type="slidenum">
              <a:rPr lang="ar-IQ" smtClean="0"/>
              <a:t>‹#›</a:t>
            </a:fld>
            <a:endParaRPr lang="ar-IQ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A0E2F-5B69-4788-8FF3-2DA4E277B444}" type="datetimeFigureOut">
              <a:rPr lang="ar-IQ" smtClean="0"/>
              <a:t>26/07/1441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ar-IQ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28BA6380-C202-408B-AF1F-631E66701D3C}" type="slidenum">
              <a:rPr lang="ar-IQ" smtClean="0"/>
              <a:t>‹#›</a:t>
            </a:fld>
            <a:endParaRPr lang="ar-IQ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A0E2F-5B69-4788-8FF3-2DA4E277B444}" type="datetimeFigureOut">
              <a:rPr lang="ar-IQ" smtClean="0"/>
              <a:t>26/07/1441</a:t>
            </a:fld>
            <a:endParaRPr lang="ar-IQ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A6380-C202-408B-AF1F-631E66701D3C}" type="slidenum">
              <a:rPr lang="ar-IQ" smtClean="0"/>
              <a:t>‹#›</a:t>
            </a:fld>
            <a:endParaRPr lang="ar-IQ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A0E2F-5B69-4788-8FF3-2DA4E277B444}" type="datetimeFigureOut">
              <a:rPr lang="ar-IQ" smtClean="0"/>
              <a:t>26/07/1441</a:t>
            </a:fld>
            <a:endParaRPr lang="ar-IQ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A6380-C202-408B-AF1F-631E66701D3C}" type="slidenum">
              <a:rPr lang="ar-IQ" smtClean="0"/>
              <a:t>‹#›</a:t>
            </a:fld>
            <a:endParaRPr lang="ar-IQ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A0E2F-5B69-4788-8FF3-2DA4E277B444}" type="datetimeFigureOut">
              <a:rPr lang="ar-IQ" smtClean="0"/>
              <a:t>26/07/1441</a:t>
            </a:fld>
            <a:endParaRPr lang="ar-IQ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A6380-C202-408B-AF1F-631E66701D3C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A0E2F-5B69-4788-8FF3-2DA4E277B444}" type="datetimeFigureOut">
              <a:rPr lang="ar-IQ" smtClean="0"/>
              <a:t>26/07/1441</a:t>
            </a:fld>
            <a:endParaRPr lang="ar-IQ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A6380-C202-408B-AF1F-631E66701D3C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A0E2F-5B69-4788-8FF3-2DA4E277B444}" type="datetimeFigureOut">
              <a:rPr lang="ar-IQ" smtClean="0"/>
              <a:t>26/07/1441</a:t>
            </a:fld>
            <a:endParaRPr lang="ar-IQ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A6380-C202-408B-AF1F-631E66701D3C}" type="slidenum">
              <a:rPr lang="ar-IQ" smtClean="0"/>
              <a:t>‹#›</a:t>
            </a:fld>
            <a:endParaRPr lang="ar-IQ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A0E2F-5B69-4788-8FF3-2DA4E277B444}" type="datetimeFigureOut">
              <a:rPr lang="ar-IQ" smtClean="0"/>
              <a:t>26/07/1441</a:t>
            </a:fld>
            <a:endParaRPr lang="ar-IQ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ar-IQ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28BA6380-C202-408B-AF1F-631E66701D3C}" type="slidenum">
              <a:rPr lang="ar-IQ" smtClean="0"/>
              <a:t>‹#›</a:t>
            </a:fld>
            <a:endParaRPr lang="ar-IQ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A0E2F-5B69-4788-8FF3-2DA4E277B444}" type="datetimeFigureOut">
              <a:rPr lang="ar-IQ" smtClean="0"/>
              <a:t>26/07/1441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A6380-C202-408B-AF1F-631E66701D3C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A0E2F-5B69-4788-8FF3-2DA4E277B444}" type="datetimeFigureOut">
              <a:rPr lang="ar-IQ" smtClean="0"/>
              <a:t>26/07/1441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A6380-C202-408B-AF1F-631E66701D3C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1B5A0E2F-5B69-4788-8FF3-2DA4E277B444}" type="datetimeFigureOut">
              <a:rPr lang="ar-IQ" smtClean="0"/>
              <a:t>26/07/1441</a:t>
            </a:fld>
            <a:endParaRPr lang="ar-IQ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ar-IQ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28BA6380-C202-408B-AF1F-631E66701D3C}" type="slidenum">
              <a:rPr lang="ar-IQ" smtClean="0"/>
              <a:t>‹#›</a:t>
            </a:fld>
            <a:endParaRPr lang="ar-IQ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1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r" rtl="1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r" rtl="1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r" rtl="1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r" rtl="1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r" rtl="1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r" rtl="1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r" rtl="1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r" rtl="1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1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2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Relationship Id="rId9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3.xml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Relationship Id="rId9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4.xml"/><Relationship Id="rId2" Type="http://schemas.openxmlformats.org/officeDocument/2006/relationships/audio" Target="../media/media7.wav"/><Relationship Id="rId1" Type="http://schemas.microsoft.com/office/2007/relationships/media" Target="../media/media7.wav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Relationship Id="rId9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wav"/><Relationship Id="rId1" Type="http://schemas.microsoft.com/office/2007/relationships/media" Target="../media/media8.wav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wav"/><Relationship Id="rId1" Type="http://schemas.microsoft.com/office/2007/relationships/media" Target="../media/media9.wav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3036912"/>
          </a:xfrm>
        </p:spPr>
        <p:txBody>
          <a:bodyPr/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ar-IQ" sz="3600" dirty="0">
                <a:solidFill>
                  <a:srgbClr val="FF0000"/>
                </a:solidFill>
                <a:latin typeface="Calibri"/>
                <a:ea typeface="Calibri"/>
              </a:rPr>
              <a:t>أسباب </a:t>
            </a:r>
            <a:r>
              <a:rPr lang="ar-IQ" sz="3600" dirty="0" smtClean="0">
                <a:solidFill>
                  <a:srgbClr val="FF0000"/>
                </a:solidFill>
                <a:latin typeface="Calibri"/>
                <a:ea typeface="Calibri"/>
              </a:rPr>
              <a:t>اختلاف </a:t>
            </a:r>
            <a:r>
              <a:rPr lang="ar-IQ" sz="3600" dirty="0">
                <a:solidFill>
                  <a:srgbClr val="FF0000"/>
                </a:solidFill>
                <a:latin typeface="Calibri"/>
                <a:ea typeface="Calibri"/>
              </a:rPr>
              <a:t>الفقهاء في الأحكام المستنبطة من السنة النبوية </a:t>
            </a:r>
            <a:endParaRPr lang="en-US" sz="3600" dirty="0">
              <a:solidFill>
                <a:srgbClr val="FF0000"/>
              </a:solidFill>
              <a:latin typeface="Calibri"/>
              <a:ea typeface="Calibri"/>
            </a:endParaRPr>
          </a:p>
          <a:p>
            <a:endParaRPr lang="ar-IQ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solidFill>
            <a:srgbClr val="92D050"/>
          </a:solidFill>
        </p:spPr>
        <p:txBody>
          <a:bodyPr>
            <a:normAutofit/>
          </a:bodyPr>
          <a:lstStyle/>
          <a:p>
            <a:r>
              <a:rPr lang="ar-IQ" sz="3100" dirty="0">
                <a:latin typeface="Andalus" pitchFamily="18" charset="-78"/>
                <a:cs typeface="Andalus" pitchFamily="18" charset="-78"/>
              </a:rPr>
              <a:t>المصدر الثاني من مصادر التشريع المتفق عليها بين العلماء </a:t>
            </a:r>
            <a:r>
              <a:rPr lang="en-US" dirty="0"/>
              <a:t/>
            </a:r>
            <a:br>
              <a:rPr lang="en-US" dirty="0"/>
            </a:br>
            <a:r>
              <a:rPr lang="ar-IQ" dirty="0" smtClean="0">
                <a:solidFill>
                  <a:srgbClr val="FFFF00"/>
                </a:solidFill>
                <a:cs typeface="+mn-cs"/>
              </a:rPr>
              <a:t>السنة النبوية</a:t>
            </a:r>
            <a:endParaRPr lang="ar-IQ" dirty="0">
              <a:solidFill>
                <a:srgbClr val="FFFF00"/>
              </a:solidFill>
              <a:cs typeface="+mn-cs"/>
            </a:endParaRPr>
          </a:p>
        </p:txBody>
      </p:sp>
      <p:pic>
        <p:nvPicPr>
          <p:cNvPr id="4" name="صوت مسجّل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039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72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568952" cy="1143000"/>
          </a:xfrm>
          <a:solidFill>
            <a:srgbClr val="CC0099"/>
          </a:solidFill>
        </p:spPr>
        <p:txBody>
          <a:bodyPr/>
          <a:lstStyle/>
          <a:p>
            <a:pPr algn="ctr"/>
            <a:r>
              <a:rPr lang="ar-IQ" dirty="0">
                <a:solidFill>
                  <a:schemeClr val="bg1"/>
                </a:solidFill>
                <a:latin typeface="Calibri"/>
                <a:ea typeface="Calibri"/>
                <a:cs typeface="Arial"/>
              </a:rPr>
              <a:t>مفهوم السنة النبوية </a:t>
            </a:r>
            <a:endParaRPr lang="ar-IQ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23528" y="1447800"/>
            <a:ext cx="8568952" cy="5221560"/>
          </a:xfr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normAutofit lnSpcReduction="10000"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ar-IQ" sz="2800" dirty="0">
                <a:latin typeface="Calibri"/>
                <a:ea typeface="Calibri"/>
              </a:rPr>
              <a:t>السنة في اللغة : هي الطريقة أو المنهج . أما في </a:t>
            </a:r>
            <a:r>
              <a:rPr lang="ar-IQ" sz="2800" dirty="0" err="1">
                <a:latin typeface="Calibri"/>
                <a:ea typeface="Calibri"/>
              </a:rPr>
              <a:t>الأصطلاح</a:t>
            </a:r>
            <a:r>
              <a:rPr lang="ar-IQ" sz="2800" dirty="0">
                <a:latin typeface="Calibri"/>
                <a:ea typeface="Calibri"/>
              </a:rPr>
              <a:t> فهي عند الجمهور : </a:t>
            </a:r>
            <a:endParaRPr lang="en-US" sz="1800" dirty="0">
              <a:latin typeface="Calibri"/>
              <a:ea typeface="Calibri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ar-IQ" sz="2800" dirty="0" err="1">
                <a:latin typeface="Calibri"/>
                <a:ea typeface="Calibri"/>
              </a:rPr>
              <a:t>ماأثر</a:t>
            </a:r>
            <a:r>
              <a:rPr lang="ar-IQ" sz="2800" dirty="0">
                <a:latin typeface="Calibri"/>
                <a:ea typeface="Calibri"/>
              </a:rPr>
              <a:t> عن الرسول ( صلى الله عليه </a:t>
            </a:r>
            <a:r>
              <a:rPr lang="ar-IQ" sz="2800" dirty="0" err="1">
                <a:latin typeface="Calibri"/>
                <a:ea typeface="Calibri"/>
              </a:rPr>
              <a:t>وآله</a:t>
            </a:r>
            <a:r>
              <a:rPr lang="ar-IQ" sz="2800" dirty="0">
                <a:latin typeface="Calibri"/>
                <a:ea typeface="Calibri"/>
              </a:rPr>
              <a:t> وسلم ) من قول أو فعل أو تقرير .</a:t>
            </a:r>
            <a:endParaRPr lang="en-US" sz="1800" dirty="0">
              <a:latin typeface="Calibri"/>
              <a:ea typeface="Calibri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ar-IQ" sz="2800" dirty="0">
                <a:latin typeface="Calibri"/>
                <a:ea typeface="Calibri"/>
              </a:rPr>
              <a:t>أما عند الأمامية : فيتوسعون بمعنى السنة ليشمل قول المعصوم وفعله وتقريره , والمعصوم يشمل النبي والأئمة (عليهم الصلاة والسلام ). </a:t>
            </a:r>
            <a:endParaRPr lang="en-US" sz="1800" dirty="0">
              <a:latin typeface="Calibri"/>
              <a:ea typeface="Calibri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ar-IQ" sz="2800" dirty="0">
                <a:latin typeface="Calibri"/>
                <a:ea typeface="Calibri"/>
              </a:rPr>
              <a:t>ويستدلون على ذلك بأن الأمام ليس رجلاً </a:t>
            </a:r>
            <a:r>
              <a:rPr lang="ar-IQ" sz="2800" dirty="0" err="1">
                <a:latin typeface="Calibri"/>
                <a:ea typeface="Calibri"/>
              </a:rPr>
              <a:t>إعتيادياً</a:t>
            </a:r>
            <a:r>
              <a:rPr lang="ar-IQ" sz="2800" dirty="0">
                <a:latin typeface="Calibri"/>
                <a:ea typeface="Calibri"/>
              </a:rPr>
              <a:t> بحيث يكون راوياً عن النبي وإنما ثبت بالأدلة القطعية على أن النبي والأئمة (عليهم الصلاة والسلام ) منصبون من قبل الله تعالى على تبليغ الأحكام الشرعية فحالهم حال النبي في السنة .</a:t>
            </a:r>
            <a:endParaRPr lang="en-US" sz="1800" dirty="0">
              <a:latin typeface="Calibri"/>
              <a:ea typeface="Calibri"/>
            </a:endParaRPr>
          </a:p>
          <a:p>
            <a:endParaRPr lang="ar-IQ" dirty="0"/>
          </a:p>
        </p:txBody>
      </p:sp>
      <p:pic>
        <p:nvPicPr>
          <p:cNvPr id="4" name="صوت مسجّل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221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264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79512" y="908720"/>
            <a:ext cx="8784976" cy="5688632"/>
          </a:xfrm>
          <a:solidFill>
            <a:srgbClr val="CCFF66"/>
          </a:solidFill>
        </p:spPr>
        <p:txBody>
          <a:bodyPr>
            <a:normAutofit/>
          </a:bodyPr>
          <a:lstStyle/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endParaRPr lang="ar-IQ" sz="2800" dirty="0" smtClean="0">
              <a:latin typeface="Calibri"/>
              <a:ea typeface="Calibri"/>
              <a:cs typeface="Arial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ar-IQ" sz="2800" dirty="0" smtClean="0">
                <a:latin typeface="Calibri"/>
                <a:ea typeface="Calibri"/>
              </a:rPr>
              <a:t>وقد </a:t>
            </a:r>
            <a:r>
              <a:rPr lang="ar-IQ" sz="2800" dirty="0">
                <a:latin typeface="Calibri"/>
                <a:ea typeface="Calibri"/>
              </a:rPr>
              <a:t>يشكل البعض ويقول : ما تفسر رواية بعض الأئمة عن النبي يقول : " سمعت جدي رسول الله ( صلى الله عليه </a:t>
            </a:r>
            <a:r>
              <a:rPr lang="ar-IQ" sz="2800" dirty="0" err="1">
                <a:latin typeface="Calibri"/>
                <a:ea typeface="Calibri"/>
              </a:rPr>
              <a:t>وآله</a:t>
            </a:r>
            <a:r>
              <a:rPr lang="ar-IQ" sz="2800" dirty="0">
                <a:latin typeface="Calibri"/>
                <a:ea typeface="Calibri"/>
              </a:rPr>
              <a:t> وسلم ) " ؟ </a:t>
            </a:r>
            <a:endParaRPr lang="en-US" sz="1800" dirty="0">
              <a:latin typeface="Calibri"/>
              <a:ea typeface="Calibri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ar-IQ" sz="2800" dirty="0">
                <a:latin typeface="Calibri"/>
                <a:ea typeface="Calibri"/>
              </a:rPr>
              <a:t>الجواب على ذلك : هو أنهم حينما ينقلون الرواية عن النبي فهي إما لأجل نقل الشخص الراوي عن النبي وإما لأجل إقامة الحجة على الغير .</a:t>
            </a:r>
            <a:endParaRPr lang="en-US" sz="1800" dirty="0">
              <a:latin typeface="Calibri"/>
              <a:ea typeface="Calibri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ar-IQ" sz="2800" dirty="0">
                <a:latin typeface="Calibri"/>
                <a:ea typeface="Calibri"/>
              </a:rPr>
              <a:t>وبهذا يكون عند الأمامية : قول الأمام وفعله وتقريره جزءاً من السنة وهو مصدر من مصادر التشريع . بينما </a:t>
            </a:r>
            <a:r>
              <a:rPr lang="ar-IQ" sz="2800" dirty="0" smtClean="0">
                <a:latin typeface="Calibri"/>
                <a:ea typeface="Calibri"/>
              </a:rPr>
              <a:t>لا يرى </a:t>
            </a:r>
            <a:r>
              <a:rPr lang="ar-IQ" sz="2800" dirty="0">
                <a:latin typeface="Calibri"/>
                <a:ea typeface="Calibri"/>
              </a:rPr>
              <a:t>الجمهور ذلك وإنما يعتبرون قول الأمام قول فقيه بحاجة الى إقامة الحجة عليه . </a:t>
            </a:r>
            <a:endParaRPr lang="en-US" sz="1800" dirty="0">
              <a:latin typeface="Calibri"/>
              <a:ea typeface="Calibri"/>
            </a:endParaRPr>
          </a:p>
          <a:p>
            <a:endParaRPr lang="ar-IQ" dirty="0"/>
          </a:p>
        </p:txBody>
      </p:sp>
      <p:sp>
        <p:nvSpPr>
          <p:cNvPr id="5" name="TextBox 4"/>
          <p:cNvSpPr txBox="1"/>
          <p:nvPr/>
        </p:nvSpPr>
        <p:spPr>
          <a:xfrm>
            <a:off x="179512" y="260648"/>
            <a:ext cx="8784976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1">
            <a:spAutoFit/>
          </a:bodyPr>
          <a:lstStyle/>
          <a:p>
            <a:endParaRPr lang="ar-IQ" dirty="0"/>
          </a:p>
        </p:txBody>
      </p:sp>
      <p:pic>
        <p:nvPicPr>
          <p:cNvPr id="2" name="صوت مسجّل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580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94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404664"/>
            <a:ext cx="7772400" cy="1656184"/>
          </a:xfrm>
        </p:spPr>
        <p:txBody>
          <a:bodyPr>
            <a:normAutofit fontScale="90000"/>
          </a:bodyPr>
          <a:lstStyle/>
          <a:p>
            <a:pPr algn="r">
              <a:lnSpc>
                <a:spcPct val="115000"/>
              </a:lnSpc>
              <a:spcAft>
                <a:spcPts val="1000"/>
              </a:spcAft>
            </a:pPr>
            <a:r>
              <a:rPr lang="ar-IQ" sz="2200" dirty="0" smtClean="0">
                <a:latin typeface="Calibri"/>
                <a:ea typeface="Calibri"/>
                <a:cs typeface="Arial"/>
              </a:rPr>
              <a:t>الاختلاف  </a:t>
            </a:r>
            <a:r>
              <a:rPr lang="ar-IQ" sz="2200" dirty="0">
                <a:latin typeface="Calibri"/>
                <a:ea typeface="Calibri"/>
                <a:cs typeface="Arial"/>
              </a:rPr>
              <a:t>في الحديث المرسل :</a:t>
            </a:r>
            <a:r>
              <a:rPr lang="en-US" sz="2200" dirty="0">
                <a:latin typeface="Calibri"/>
                <a:ea typeface="Calibri"/>
                <a:cs typeface="Arial"/>
              </a:rPr>
              <a:t/>
            </a:r>
            <a:br>
              <a:rPr lang="en-US" sz="2200" dirty="0">
                <a:latin typeface="Calibri"/>
                <a:ea typeface="Calibri"/>
                <a:cs typeface="Arial"/>
              </a:rPr>
            </a:br>
            <a:r>
              <a:rPr lang="ar-IQ" sz="2200" dirty="0" smtClean="0">
                <a:latin typeface="Calibri"/>
                <a:ea typeface="Calibri"/>
                <a:cs typeface="Arial"/>
              </a:rPr>
              <a:t>    من </a:t>
            </a:r>
            <a:r>
              <a:rPr lang="ar-IQ" sz="2200" dirty="0">
                <a:latin typeface="Calibri"/>
                <a:ea typeface="Calibri"/>
                <a:cs typeface="Arial"/>
              </a:rPr>
              <a:t>بين المسائل الخلافية في الأحكام المستنبطة من مصدر السنة النبوية هو مسألة </a:t>
            </a:r>
            <a:r>
              <a:rPr lang="ar-IQ" sz="2200" dirty="0" smtClean="0">
                <a:latin typeface="Calibri"/>
                <a:ea typeface="Calibri"/>
                <a:cs typeface="Arial"/>
              </a:rPr>
              <a:t>الاحتجاج </a:t>
            </a:r>
            <a:r>
              <a:rPr lang="ar-IQ" sz="2200" dirty="0">
                <a:latin typeface="Calibri"/>
                <a:ea typeface="Calibri"/>
                <a:cs typeface="Arial"/>
              </a:rPr>
              <a:t>بالحديث المرسل ومدى صحته أذا لم يكن في الحديث عيب غير الأرسال.</a:t>
            </a:r>
            <a:r>
              <a:rPr lang="en-US" sz="2800" dirty="0">
                <a:latin typeface="Calibri"/>
                <a:ea typeface="Calibri"/>
                <a:cs typeface="Arial"/>
              </a:rPr>
              <a:t/>
            </a:r>
            <a:br>
              <a:rPr lang="en-US" sz="2800" dirty="0">
                <a:latin typeface="Calibri"/>
                <a:ea typeface="Calibri"/>
                <a:cs typeface="Arial"/>
              </a:rPr>
            </a:br>
            <a:endParaRPr lang="ar-IQ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064493335"/>
              </p:ext>
            </p:extLst>
          </p:nvPr>
        </p:nvGraphicFramePr>
        <p:xfrm>
          <a:off x="251520" y="1447800"/>
          <a:ext cx="8712968" cy="5221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3" name="صوت مسجّل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22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696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079116221"/>
              </p:ext>
            </p:extLst>
          </p:nvPr>
        </p:nvGraphicFramePr>
        <p:xfrm>
          <a:off x="467544" y="620688"/>
          <a:ext cx="8204448" cy="5472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2" name="صوت مسجّل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408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3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852121064"/>
              </p:ext>
            </p:extLst>
          </p:nvPr>
        </p:nvGraphicFramePr>
        <p:xfrm>
          <a:off x="467544" y="548680"/>
          <a:ext cx="8219256" cy="4752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827584" y="5517232"/>
            <a:ext cx="7488832" cy="1047979"/>
          </a:xfrm>
          <a:prstGeom prst="rect">
            <a:avLst/>
          </a:prstGeom>
          <a:solidFill>
            <a:srgbClr val="00FF99"/>
          </a:solidFill>
        </p:spPr>
        <p:txBody>
          <a:bodyPr wrap="square" rtlCol="1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ar-IQ" b="1" dirty="0" smtClean="0">
                <a:effectLst/>
                <a:latin typeface="Calibri"/>
                <a:ea typeface="Calibri"/>
                <a:cs typeface="Arial"/>
              </a:rPr>
              <a:t>وأرسال الصحابي يتحقق عن النبي ( صلى الله عليه </a:t>
            </a:r>
            <a:r>
              <a:rPr lang="ar-IQ" b="1" dirty="0" err="1" smtClean="0">
                <a:effectLst/>
                <a:latin typeface="Calibri"/>
                <a:ea typeface="Calibri"/>
                <a:cs typeface="Arial"/>
              </a:rPr>
              <a:t>وآله</a:t>
            </a:r>
            <a:r>
              <a:rPr lang="ar-IQ" b="1" dirty="0" smtClean="0">
                <a:effectLst/>
                <a:latin typeface="Calibri"/>
                <a:ea typeface="Calibri"/>
                <a:cs typeface="Arial"/>
              </a:rPr>
              <a:t> وسلم ) بأن يروي الحديث عنه بواسطة صحابي آخر , سواء كان الراوي تابعياً أم غيره , صغيراً أم كبيراً وسواء كان الساقط عن السند راوٍ واحد أو أكثر  . كقولهم : عن رجل , أو عن بعض أصحابنا . </a:t>
            </a:r>
            <a:endParaRPr lang="en-US" sz="1200" b="1" dirty="0">
              <a:effectLst/>
              <a:latin typeface="Calibri"/>
              <a:ea typeface="Calibri"/>
              <a:cs typeface="Arial"/>
            </a:endParaRPr>
          </a:p>
        </p:txBody>
      </p:sp>
      <p:pic>
        <p:nvPicPr>
          <p:cNvPr id="2" name="صوت مسجّل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808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812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84976" cy="850106"/>
          </a:xfrm>
          <a:solidFill>
            <a:srgbClr val="CCFF66"/>
          </a:solidFill>
        </p:spPr>
        <p:txBody>
          <a:bodyPr>
            <a:normAutofit/>
          </a:bodyPr>
          <a:lstStyle/>
          <a:p>
            <a:pPr algn="ctr"/>
            <a:r>
              <a:rPr lang="ar-IQ" b="1" dirty="0" smtClean="0">
                <a:latin typeface="Calibri"/>
                <a:ea typeface="Calibri"/>
                <a:cs typeface="Arial"/>
              </a:rPr>
              <a:t>اختلاف  </a:t>
            </a:r>
            <a:r>
              <a:rPr lang="ar-IQ" b="1" dirty="0">
                <a:latin typeface="Calibri"/>
                <a:ea typeface="Calibri"/>
                <a:cs typeface="Arial"/>
              </a:rPr>
              <a:t>العلماء بحكم </a:t>
            </a:r>
            <a:r>
              <a:rPr lang="ar-IQ" b="1" dirty="0" smtClean="0">
                <a:latin typeface="Calibri"/>
                <a:ea typeface="Calibri"/>
                <a:cs typeface="Arial"/>
              </a:rPr>
              <a:t>الاحتجاج  </a:t>
            </a:r>
            <a:r>
              <a:rPr lang="ar-IQ" b="1" dirty="0">
                <a:latin typeface="Calibri"/>
                <a:ea typeface="Calibri"/>
                <a:cs typeface="Arial"/>
              </a:rPr>
              <a:t>بالحديث المرسل</a:t>
            </a:r>
            <a:endParaRPr lang="ar-IQ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637301118"/>
              </p:ext>
            </p:extLst>
          </p:nvPr>
        </p:nvGraphicFramePr>
        <p:xfrm>
          <a:off x="251520" y="836712"/>
          <a:ext cx="8712968" cy="5760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3" name="صوت مسجّل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8551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984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>
          <a:xfrm>
            <a:off x="179512" y="3200400"/>
            <a:ext cx="8784976" cy="3108920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228600">
              <a:lnSpc>
                <a:spcPct val="115000"/>
              </a:lnSpc>
              <a:spcAft>
                <a:spcPts val="1000"/>
              </a:spcAft>
            </a:pPr>
            <a:r>
              <a:rPr lang="ar-IQ" sz="2800" b="1" dirty="0">
                <a:solidFill>
                  <a:schemeClr val="tx1"/>
                </a:solidFill>
                <a:latin typeface="Calibri"/>
                <a:ea typeface="Calibri"/>
                <a:cs typeface="Arial"/>
              </a:rPr>
              <a:t>وهناك خلاف آخر بين الجمهور والأمامية : لان الأمامية يرون أن </a:t>
            </a:r>
            <a:r>
              <a:rPr lang="ar-IQ" sz="2800" b="1" dirty="0" smtClean="0">
                <a:solidFill>
                  <a:schemeClr val="tx1"/>
                </a:solidFill>
                <a:latin typeface="Calibri"/>
                <a:ea typeface="Calibri"/>
                <a:cs typeface="Arial"/>
              </a:rPr>
              <a:t>الاتصال </a:t>
            </a:r>
            <a:r>
              <a:rPr lang="ar-IQ" sz="2800" b="1" dirty="0">
                <a:solidFill>
                  <a:schemeClr val="tx1"/>
                </a:solidFill>
                <a:latin typeface="Calibri"/>
                <a:ea typeface="Calibri"/>
                <a:cs typeface="Arial"/>
              </a:rPr>
              <a:t>والأرسال إنما يكون في الطريق الى الإمام , أما إذا كان الإسناد الى الإمام متصلاً فإنه </a:t>
            </a:r>
            <a:r>
              <a:rPr lang="ar-IQ" sz="2800" b="1" dirty="0" smtClean="0">
                <a:solidFill>
                  <a:schemeClr val="tx1"/>
                </a:solidFill>
                <a:latin typeface="Calibri"/>
                <a:ea typeface="Calibri"/>
                <a:cs typeface="Arial"/>
              </a:rPr>
              <a:t>لا يضره </a:t>
            </a:r>
            <a:r>
              <a:rPr lang="ar-IQ" sz="2800" b="1" dirty="0">
                <a:solidFill>
                  <a:schemeClr val="tx1"/>
                </a:solidFill>
                <a:latin typeface="Calibri"/>
                <a:ea typeface="Calibri"/>
                <a:cs typeface="Arial"/>
              </a:rPr>
              <a:t>بعد ذلك أن يصله الإمام أو يرسله . </a:t>
            </a:r>
            <a:endParaRPr lang="en-US" sz="1800" b="1" dirty="0">
              <a:solidFill>
                <a:schemeClr val="tx1"/>
              </a:solidFill>
              <a:latin typeface="Calibri"/>
              <a:ea typeface="Calibri"/>
              <a:cs typeface="Arial"/>
            </a:endParaRPr>
          </a:p>
          <a:p>
            <a:pPr marL="228600">
              <a:lnSpc>
                <a:spcPct val="115000"/>
              </a:lnSpc>
              <a:spcAft>
                <a:spcPts val="1000"/>
              </a:spcAft>
            </a:pPr>
            <a:r>
              <a:rPr lang="ar-IQ" sz="2800" b="1" dirty="0">
                <a:solidFill>
                  <a:schemeClr val="tx1"/>
                </a:solidFill>
                <a:latin typeface="Calibri"/>
                <a:ea typeface="Calibri"/>
                <a:cs typeface="Arial"/>
              </a:rPr>
              <a:t>بينما يرى الجمهور : أن الإمام كغيره من الرواة تخضع روايته لنفس الضوابط التي تخضع لها رواية غيره .   </a:t>
            </a:r>
            <a:endParaRPr lang="en-US" sz="1800" b="1" dirty="0">
              <a:solidFill>
                <a:schemeClr val="tx1"/>
              </a:solidFill>
              <a:latin typeface="Calibri"/>
              <a:ea typeface="Calibri"/>
              <a:cs typeface="Arial"/>
            </a:endParaRPr>
          </a:p>
          <a:p>
            <a:endParaRPr lang="ar-IQ" b="1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9512" y="1700808"/>
            <a:ext cx="8784976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1">
            <a:spAutoFit/>
          </a:bodyPr>
          <a:lstStyle/>
          <a:p>
            <a:endParaRPr lang="ar-IQ" dirty="0"/>
          </a:p>
        </p:txBody>
      </p:sp>
      <p:pic>
        <p:nvPicPr>
          <p:cNvPr id="4" name="صوت مسجّل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996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804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IQ" dirty="0" smtClean="0"/>
              <a:t>اتمنى لكم التوفيق والنجاح </a:t>
            </a:r>
          </a:p>
          <a:p>
            <a:r>
              <a:rPr lang="ar-IQ" dirty="0" smtClean="0"/>
              <a:t>والسلام عليكم ورحمة الله وبركاته</a:t>
            </a:r>
            <a:endParaRPr lang="ar-IQ" dirty="0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IQ" dirty="0" smtClean="0"/>
              <a:t>في نهاية المحاضرة</a:t>
            </a:r>
            <a:endParaRPr lang="ar-IQ" dirty="0"/>
          </a:p>
        </p:txBody>
      </p:sp>
      <p:pic>
        <p:nvPicPr>
          <p:cNvPr id="2" name="صوت مسجّل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918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6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180</TotalTime>
  <Words>715</Words>
  <Application>Microsoft Office PowerPoint</Application>
  <PresentationFormat>عرض على الشاشة (3:4)‏</PresentationFormat>
  <Paragraphs>50</Paragraphs>
  <Slides>9</Slides>
  <Notes>0</Notes>
  <HiddenSlides>0</HiddenSlides>
  <MMClips>9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0" baseType="lpstr">
      <vt:lpstr>Equity</vt:lpstr>
      <vt:lpstr>المصدر الثاني من مصادر التشريع المتفق عليها بين العلماء  السنة النبوية</vt:lpstr>
      <vt:lpstr>مفهوم السنة النبوية </vt:lpstr>
      <vt:lpstr>عرض تقديمي في PowerPoint</vt:lpstr>
      <vt:lpstr>الاختلاف  في الحديث المرسل :     من بين المسائل الخلافية في الأحكام المستنبطة من مصدر السنة النبوية هو مسألة الاحتجاج بالحديث المرسل ومدى صحته أذا لم يكن في الحديث عيب غير الأرسال. </vt:lpstr>
      <vt:lpstr>عرض تقديمي في PowerPoint</vt:lpstr>
      <vt:lpstr>عرض تقديمي في PowerPoint</vt:lpstr>
      <vt:lpstr>اختلاف  العلماء بحكم الاحتجاج  بالحديث المرسل</vt:lpstr>
      <vt:lpstr>عرض تقديمي في PowerPoint</vt:lpstr>
      <vt:lpstr>في نهاية المحاضرة</vt:lpstr>
    </vt:vector>
  </TitlesOfParts>
  <Company>SACC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المصدر الثاني من مصادر التشريع المتفق عليها بين العلماء  السنة النبوية</dc:title>
  <dc:creator>ALMRTDA.PC</dc:creator>
  <cp:lastModifiedBy>AL KEEMA</cp:lastModifiedBy>
  <cp:revision>17</cp:revision>
  <dcterms:created xsi:type="dcterms:W3CDTF">2020-03-20T15:28:28Z</dcterms:created>
  <dcterms:modified xsi:type="dcterms:W3CDTF">2020-03-20T18:53:04Z</dcterms:modified>
</cp:coreProperties>
</file>