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3384" y="-4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الثالثة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2020-03-09T09:22:34Z</dcterms:modified>
</cp:coreProperties>
</file>