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الرابعة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المادة / علم النفس التربوي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12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31</cp:revision>
  <dcterms:created xsi:type="dcterms:W3CDTF">2018-12-18T16:01:10Z</dcterms:created>
  <dcterms:modified xsi:type="dcterms:W3CDTF">2020-03-09T09:26:07Z</dcterms:modified>
</cp:coreProperties>
</file>