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 id="2147483684" r:id="rId3"/>
  </p:sldMasterIdLst>
  <p:sldIdLst>
    <p:sldId id="257" r:id="rId4"/>
    <p:sldId id="258" r:id="rId5"/>
    <p:sldId id="296" r:id="rId6"/>
    <p:sldId id="297" r:id="rId7"/>
    <p:sldId id="259" r:id="rId8"/>
    <p:sldId id="260" r:id="rId9"/>
    <p:sldId id="261" r:id="rId10"/>
    <p:sldId id="262" r:id="rId11"/>
    <p:sldId id="263" r:id="rId12"/>
    <p:sldId id="264" r:id="rId13"/>
    <p:sldId id="295" r:id="rId14"/>
    <p:sldId id="270" r:id="rId15"/>
    <p:sldId id="271" r:id="rId16"/>
    <p:sldId id="272" r:id="rId17"/>
    <p:sldId id="265" r:id="rId18"/>
    <p:sldId id="266" r:id="rId19"/>
    <p:sldId id="267" r:id="rId20"/>
    <p:sldId id="268" r:id="rId21"/>
    <p:sldId id="269" r:id="rId22"/>
    <p:sldId id="273" r:id="rId23"/>
    <p:sldId id="274" r:id="rId24"/>
    <p:sldId id="275" r:id="rId25"/>
    <p:sldId id="276" r:id="rId26"/>
    <p:sldId id="277" r:id="rId27"/>
    <p:sldId id="278" r:id="rId28"/>
    <p:sldId id="279" r:id="rId29"/>
    <p:sldId id="280" r:id="rId30"/>
    <p:sldId id="281" r:id="rId3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15620"/>
    <p:restoredTop sz="94660"/>
  </p:normalViewPr>
  <p:slideViewPr>
    <p:cSldViewPr>
      <p:cViewPr varScale="1">
        <p:scale>
          <a:sx n="74" d="100"/>
          <a:sy n="74" d="100"/>
        </p:scale>
        <p:origin x="-1686" y="-90"/>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 Type="http://schemas.openxmlformats.org/officeDocument/2006/relationships/slideMaster" Target="slideMasters/slideMaster3.xml"/><Relationship Id="rId21" Type="http://schemas.openxmlformats.org/officeDocument/2006/relationships/slide" Target="slides/slide18.xml"/><Relationship Id="rId34" Type="http://schemas.openxmlformats.org/officeDocument/2006/relationships/theme" Target="theme/theme1.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presProps" Target="presProp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6.jpeg"/><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Straight Connector 6"/>
          <p:cNvSpPr>
            <a:spLocks noChangeShapeType="1"/>
          </p:cNvSpPr>
          <p:nvPr/>
        </p:nvSpPr>
        <p:spPr bwMode="auto">
          <a:xfrm>
            <a:off x="514350" y="5349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29" name="Title 28"/>
          <p:cNvSpPr>
            <a:spLocks noGrp="1"/>
          </p:cNvSpPr>
          <p:nvPr>
            <p:ph type="ctrTitle"/>
          </p:nvPr>
        </p:nvSpPr>
        <p:spPr>
          <a:xfrm>
            <a:off x="381000" y="4853411"/>
            <a:ext cx="8458200" cy="1222375"/>
          </a:xfrm>
        </p:spPr>
        <p:txBody>
          <a:bodyPr anchor="t"/>
          <a:lstStyle/>
          <a:p>
            <a:r>
              <a:rPr kumimoji="0" lang="en-US" smtClean="0"/>
              <a:t>Click to edit Master title style</a:t>
            </a:r>
            <a:endParaRPr kumimoji="0" lang="en-US"/>
          </a:p>
        </p:txBody>
      </p:sp>
      <p:sp>
        <p:nvSpPr>
          <p:cNvPr id="9" name="Subtitle 8"/>
          <p:cNvSpPr>
            <a:spLocks noGrp="1"/>
          </p:cNvSpPr>
          <p:nvPr>
            <p:ph type="subTitle" idx="1"/>
          </p:nvPr>
        </p:nvSpPr>
        <p:spPr>
          <a:xfrm>
            <a:off x="381000" y="3886200"/>
            <a:ext cx="8458200" cy="914400"/>
          </a:xfrm>
        </p:spPr>
        <p:txBody>
          <a:bodyPr anchor="b"/>
          <a:lstStyle>
            <a:lvl1pPr marL="0" indent="0" algn="l">
              <a:buNone/>
              <a:defRPr sz="2400">
                <a:solidFill>
                  <a:schemeClr val="tx2">
                    <a:shade val="7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16" name="Date Placeholder 15"/>
          <p:cNvSpPr>
            <a:spLocks noGrp="1"/>
          </p:cNvSpPr>
          <p:nvPr>
            <p:ph type="dt" sz="half" idx="10"/>
          </p:nvPr>
        </p:nvSpPr>
        <p:spPr/>
        <p:txBody>
          <a:bodyPr/>
          <a:lstStyle/>
          <a:p>
            <a:fld id="{E3A5192F-7D17-481C-870F-50A43471DE54}" type="datetimeFigureOut">
              <a:rPr lang="en-US" smtClean="0">
                <a:solidFill>
                  <a:srgbClr val="F0A22E">
                    <a:shade val="75000"/>
                  </a:srgbClr>
                </a:solidFill>
              </a:rPr>
              <a:pPr/>
              <a:t>11/14/2016</a:t>
            </a:fld>
            <a:endParaRPr lang="en-US">
              <a:solidFill>
                <a:srgbClr val="F0A22E">
                  <a:shade val="75000"/>
                </a:srgbClr>
              </a:solidFill>
            </a:endParaRPr>
          </a:p>
        </p:txBody>
      </p:sp>
      <p:sp>
        <p:nvSpPr>
          <p:cNvPr id="2" name="Footer Placeholder 1"/>
          <p:cNvSpPr>
            <a:spLocks noGrp="1"/>
          </p:cNvSpPr>
          <p:nvPr>
            <p:ph type="ftr" sz="quarter" idx="11"/>
          </p:nvPr>
        </p:nvSpPr>
        <p:spPr/>
        <p:txBody>
          <a:bodyPr/>
          <a:lstStyle/>
          <a:p>
            <a:endParaRPr lang="en-US">
              <a:solidFill>
                <a:srgbClr val="F0A22E">
                  <a:shade val="75000"/>
                </a:srgbClr>
              </a:solidFill>
            </a:endParaRPr>
          </a:p>
        </p:txBody>
      </p:sp>
      <p:sp>
        <p:nvSpPr>
          <p:cNvPr id="15" name="Slide Number Placeholder 14"/>
          <p:cNvSpPr>
            <a:spLocks noGrp="1"/>
          </p:cNvSpPr>
          <p:nvPr>
            <p:ph type="sldNum" sz="quarter" idx="12"/>
          </p:nvPr>
        </p:nvSpPr>
        <p:spPr>
          <a:xfrm>
            <a:off x="8229600" y="6473952"/>
            <a:ext cx="758952" cy="246888"/>
          </a:xfrm>
        </p:spPr>
        <p:txBody>
          <a:bodyPr/>
          <a:lstStyle/>
          <a:p>
            <a:fld id="{C6F32A50-B3AE-4368-9104-C436E0438B23}" type="slidenum">
              <a:rPr lang="en-US" smtClean="0">
                <a:solidFill>
                  <a:srgbClr val="F0A22E">
                    <a:shade val="75000"/>
                  </a:srgbClr>
                </a:solidFill>
              </a:rPr>
              <a:pPr/>
              <a:t>‹#›</a:t>
            </a:fld>
            <a:endParaRPr lang="en-US">
              <a:solidFill>
                <a:srgbClr val="F0A22E">
                  <a:shade val="75000"/>
                </a:srgbClr>
              </a:solidFill>
            </a:endParaRPr>
          </a:p>
        </p:txBody>
      </p:sp>
    </p:spTree>
    <p:extLst>
      <p:ext uri="{BB962C8B-B14F-4D97-AF65-F5344CB8AC3E}">
        <p14:creationId xmlns:p14="http://schemas.microsoft.com/office/powerpoint/2010/main" val="1835527903"/>
      </p:ext>
    </p:extLst>
  </p:cSld>
  <p:clrMapOvr>
    <a:masterClrMapping/>
  </p:clrMapOvr>
  <mc:AlternateContent xmlns:mc="http://schemas.openxmlformats.org/markup-compatibility/2006">
    <mc:Choice xmlns:p14="http://schemas.microsoft.com/office/powerpoint/2010/main" Requires="p14">
      <p:transition spd="slow" p14:dur="1600">
        <p14:gallery dir="l"/>
      </p:transition>
    </mc:Choice>
    <mc:Fallback>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E3A5192F-7D17-481C-870F-50A43471DE54}" type="datetimeFigureOut">
              <a:rPr lang="en-US" smtClean="0">
                <a:solidFill>
                  <a:srgbClr val="F0A22E">
                    <a:shade val="75000"/>
                  </a:srgbClr>
                </a:solidFill>
              </a:rPr>
              <a:pPr/>
              <a:t>11/14/2016</a:t>
            </a:fld>
            <a:endParaRPr lang="en-US">
              <a:solidFill>
                <a:srgbClr val="F0A22E">
                  <a:shade val="75000"/>
                </a:srgbClr>
              </a:solidFill>
            </a:endParaRPr>
          </a:p>
        </p:txBody>
      </p:sp>
      <p:sp>
        <p:nvSpPr>
          <p:cNvPr id="5" name="Footer Placeholder 4"/>
          <p:cNvSpPr>
            <a:spLocks noGrp="1"/>
          </p:cNvSpPr>
          <p:nvPr>
            <p:ph type="ftr" sz="quarter" idx="11"/>
          </p:nvPr>
        </p:nvSpPr>
        <p:spPr/>
        <p:txBody>
          <a:bodyPr/>
          <a:lstStyle/>
          <a:p>
            <a:endParaRPr lang="en-US">
              <a:solidFill>
                <a:srgbClr val="F0A22E">
                  <a:shade val="75000"/>
                </a:srgbClr>
              </a:solidFill>
            </a:endParaRPr>
          </a:p>
        </p:txBody>
      </p:sp>
      <p:sp>
        <p:nvSpPr>
          <p:cNvPr id="6" name="Slide Number Placeholder 5"/>
          <p:cNvSpPr>
            <a:spLocks noGrp="1"/>
          </p:cNvSpPr>
          <p:nvPr>
            <p:ph type="sldNum" sz="quarter" idx="12"/>
          </p:nvPr>
        </p:nvSpPr>
        <p:spPr/>
        <p:txBody>
          <a:bodyPr/>
          <a:lstStyle/>
          <a:p>
            <a:fld id="{C6F32A50-B3AE-4368-9104-C436E0438B23}" type="slidenum">
              <a:rPr lang="en-US" smtClean="0">
                <a:solidFill>
                  <a:srgbClr val="F0A22E">
                    <a:shade val="75000"/>
                  </a:srgbClr>
                </a:solidFill>
              </a:rPr>
              <a:pPr/>
              <a:t>‹#›</a:t>
            </a:fld>
            <a:endParaRPr lang="en-US">
              <a:solidFill>
                <a:srgbClr val="F0A22E">
                  <a:shade val="75000"/>
                </a:srgbClr>
              </a:solidFill>
            </a:endParaRPr>
          </a:p>
        </p:txBody>
      </p:sp>
    </p:spTree>
    <p:extLst>
      <p:ext uri="{BB962C8B-B14F-4D97-AF65-F5344CB8AC3E}">
        <p14:creationId xmlns:p14="http://schemas.microsoft.com/office/powerpoint/2010/main" val="1560641843"/>
      </p:ext>
    </p:extLst>
  </p:cSld>
  <p:clrMapOvr>
    <a:masterClrMapping/>
  </p:clrMapOvr>
  <mc:AlternateContent xmlns:mc="http://schemas.openxmlformats.org/markup-compatibility/2006">
    <mc:Choice xmlns:p14="http://schemas.microsoft.com/office/powerpoint/2010/main" Requires="p14">
      <p:transition spd="slow" p14:dur="1600">
        <p14:gallery dir="l"/>
      </p:transition>
    </mc:Choice>
    <mc:Fallback>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8000" y="549276"/>
            <a:ext cx="18288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549276"/>
            <a:ext cx="62484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E3A5192F-7D17-481C-870F-50A43471DE54}" type="datetimeFigureOut">
              <a:rPr lang="en-US" smtClean="0">
                <a:solidFill>
                  <a:srgbClr val="F0A22E">
                    <a:shade val="75000"/>
                  </a:srgbClr>
                </a:solidFill>
              </a:rPr>
              <a:pPr/>
              <a:t>11/14/2016</a:t>
            </a:fld>
            <a:endParaRPr lang="en-US">
              <a:solidFill>
                <a:srgbClr val="F0A22E">
                  <a:shade val="75000"/>
                </a:srgbClr>
              </a:solidFill>
            </a:endParaRPr>
          </a:p>
        </p:txBody>
      </p:sp>
      <p:sp>
        <p:nvSpPr>
          <p:cNvPr id="5" name="Footer Placeholder 4"/>
          <p:cNvSpPr>
            <a:spLocks noGrp="1"/>
          </p:cNvSpPr>
          <p:nvPr>
            <p:ph type="ftr" sz="quarter" idx="11"/>
          </p:nvPr>
        </p:nvSpPr>
        <p:spPr/>
        <p:txBody>
          <a:bodyPr/>
          <a:lstStyle/>
          <a:p>
            <a:endParaRPr lang="en-US">
              <a:solidFill>
                <a:srgbClr val="F0A22E">
                  <a:shade val="75000"/>
                </a:srgbClr>
              </a:solidFill>
            </a:endParaRPr>
          </a:p>
        </p:txBody>
      </p:sp>
      <p:sp>
        <p:nvSpPr>
          <p:cNvPr id="6" name="Slide Number Placeholder 5"/>
          <p:cNvSpPr>
            <a:spLocks noGrp="1"/>
          </p:cNvSpPr>
          <p:nvPr>
            <p:ph type="sldNum" sz="quarter" idx="12"/>
          </p:nvPr>
        </p:nvSpPr>
        <p:spPr/>
        <p:txBody>
          <a:bodyPr/>
          <a:lstStyle/>
          <a:p>
            <a:fld id="{C6F32A50-B3AE-4368-9104-C436E0438B23}" type="slidenum">
              <a:rPr lang="en-US" smtClean="0">
                <a:solidFill>
                  <a:srgbClr val="F0A22E">
                    <a:shade val="75000"/>
                  </a:srgbClr>
                </a:solidFill>
              </a:rPr>
              <a:pPr/>
              <a:t>‹#›</a:t>
            </a:fld>
            <a:endParaRPr lang="en-US">
              <a:solidFill>
                <a:srgbClr val="F0A22E">
                  <a:shade val="75000"/>
                </a:srgbClr>
              </a:solidFill>
            </a:endParaRPr>
          </a:p>
        </p:txBody>
      </p:sp>
    </p:spTree>
    <p:extLst>
      <p:ext uri="{BB962C8B-B14F-4D97-AF65-F5344CB8AC3E}">
        <p14:creationId xmlns:p14="http://schemas.microsoft.com/office/powerpoint/2010/main" val="4155841590"/>
      </p:ext>
    </p:extLst>
  </p:cSld>
  <p:clrMapOvr>
    <a:masterClrMapping/>
  </p:clrMapOvr>
  <mc:AlternateContent xmlns:mc="http://schemas.openxmlformats.org/markup-compatibility/2006">
    <mc:Choice xmlns:p14="http://schemas.microsoft.com/office/powerpoint/2010/main" Requires="p14">
      <p:transition spd="slow" p14:dur="1600">
        <p14:gallery dir="l"/>
      </p:transition>
    </mc:Choice>
    <mc:Fallback>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3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342891" indent="0" algn="ctr">
              <a:buNone/>
              <a:defRPr/>
            </a:lvl2pPr>
            <a:lvl3pPr marL="685783" indent="0" algn="ctr">
              <a:buNone/>
              <a:defRPr/>
            </a:lvl3pPr>
            <a:lvl4pPr marL="1028674" indent="0" algn="ctr">
              <a:buNone/>
              <a:defRPr/>
            </a:lvl4pPr>
            <a:lvl5pPr marL="1371566" indent="0" algn="ctr">
              <a:buNone/>
              <a:defRPr/>
            </a:lvl5pPr>
            <a:lvl6pPr marL="1714457" indent="0" algn="ctr">
              <a:buNone/>
              <a:defRPr/>
            </a:lvl6pPr>
            <a:lvl7pPr marL="2057349" indent="0" algn="ctr">
              <a:buNone/>
              <a:defRPr/>
            </a:lvl7pPr>
            <a:lvl8pPr marL="2400240" indent="0" algn="ctr">
              <a:buNone/>
              <a:defRPr/>
            </a:lvl8pPr>
            <a:lvl9pPr marL="2743131"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6BEDC5FE-2351-4FAD-988F-8457EC8FB2DF}"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311092185"/>
      </p:ext>
    </p:extLst>
  </p:cSld>
  <p:clrMapOvr>
    <a:masterClrMapping/>
  </p:clrMapOvr>
  <mc:AlternateContent xmlns:mc="http://schemas.openxmlformats.org/markup-compatibility/2006">
    <mc:Choice xmlns:p14="http://schemas.microsoft.com/office/powerpoint/2010/main" Requires="p14">
      <p:transition spd="slow" p14:dur="1600">
        <p14:gallery dir="l"/>
      </p:transition>
    </mc:Choice>
    <mc:Fallback>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BEF0E3BA-EF51-4A98-8DC7-A242538B8500}" type="slidenum">
              <a:rPr lang="en-US">
                <a:solidFill>
                  <a:srgbClr val="000000"/>
                </a:solidFill>
              </a:rPr>
              <a:pPr>
                <a:defRPr/>
              </a:pPr>
              <a:t>‹#›</a:t>
            </a:fld>
            <a:endParaRPr lang="en-US">
              <a:solidFill>
                <a:srgbClr val="000000"/>
              </a:solidFill>
            </a:endParaRPr>
          </a:p>
        </p:txBody>
      </p:sp>
      <p:pic>
        <p:nvPicPr>
          <p:cNvPr id="7" name="Picture 6" descr="AZ_SYMBOL_RGB.png"/>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8503260" y="335758"/>
            <a:ext cx="535362" cy="821710"/>
          </a:xfrm>
          <a:prstGeom prst="rect">
            <a:avLst/>
          </a:prstGeom>
        </p:spPr>
      </p:pic>
    </p:spTree>
    <p:extLst>
      <p:ext uri="{BB962C8B-B14F-4D97-AF65-F5344CB8AC3E}">
        <p14:creationId xmlns:p14="http://schemas.microsoft.com/office/powerpoint/2010/main" val="40248862"/>
      </p:ext>
    </p:extLst>
  </p:cSld>
  <p:clrMapOvr>
    <a:masterClrMapping/>
  </p:clrMapOvr>
  <mc:AlternateContent xmlns:mc="http://schemas.openxmlformats.org/markup-compatibility/2006">
    <mc:Choice xmlns:p14="http://schemas.microsoft.com/office/powerpoint/2010/main" Requires="p14">
      <p:transition spd="slow" p14:dur="1600">
        <p14:gallery dir="l"/>
      </p:transition>
    </mc:Choice>
    <mc:Fallback>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10"/>
            <a:ext cx="7772400" cy="1362075"/>
          </a:xfrm>
        </p:spPr>
        <p:txBody>
          <a:bodyPr anchor="t"/>
          <a:lstStyle>
            <a:lvl1pPr algn="l">
              <a:defRPr sz="3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1500"/>
            </a:lvl1pPr>
            <a:lvl2pPr marL="342891" indent="0">
              <a:buNone/>
              <a:defRPr sz="1351"/>
            </a:lvl2pPr>
            <a:lvl3pPr marL="685783" indent="0">
              <a:buNone/>
              <a:defRPr sz="1200"/>
            </a:lvl3pPr>
            <a:lvl4pPr marL="1028674" indent="0">
              <a:buNone/>
              <a:defRPr sz="1051"/>
            </a:lvl4pPr>
            <a:lvl5pPr marL="1371566" indent="0">
              <a:buNone/>
              <a:defRPr sz="1051"/>
            </a:lvl5pPr>
            <a:lvl6pPr marL="1714457" indent="0">
              <a:buNone/>
              <a:defRPr sz="1051"/>
            </a:lvl6pPr>
            <a:lvl7pPr marL="2057349" indent="0">
              <a:buNone/>
              <a:defRPr sz="1051"/>
            </a:lvl7pPr>
            <a:lvl8pPr marL="2400240" indent="0">
              <a:buNone/>
              <a:defRPr sz="1051"/>
            </a:lvl8pPr>
            <a:lvl9pPr marL="2743131" indent="0">
              <a:buNone/>
              <a:defRPr sz="1051"/>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5AD18EB2-3FB1-4C35-9B70-49B2EF6CC9B2}" type="slidenum">
              <a:rPr lang="en-US">
                <a:solidFill>
                  <a:srgbClr val="000000"/>
                </a:solidFill>
              </a:rPr>
              <a:pPr>
                <a:defRPr/>
              </a:pPr>
              <a:t>‹#›</a:t>
            </a:fld>
            <a:endParaRPr lang="en-US">
              <a:solidFill>
                <a:srgbClr val="000000"/>
              </a:solidFill>
            </a:endParaRPr>
          </a:p>
        </p:txBody>
      </p:sp>
      <p:pic>
        <p:nvPicPr>
          <p:cNvPr id="8" name="Picture 7" descr="AZ_SYMBOL_RGB.png"/>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8503260" y="335758"/>
            <a:ext cx="535362" cy="821710"/>
          </a:xfrm>
          <a:prstGeom prst="rect">
            <a:avLst/>
          </a:prstGeom>
        </p:spPr>
      </p:pic>
    </p:spTree>
    <p:extLst>
      <p:ext uri="{BB962C8B-B14F-4D97-AF65-F5344CB8AC3E}">
        <p14:creationId xmlns:p14="http://schemas.microsoft.com/office/powerpoint/2010/main" val="2248518327"/>
      </p:ext>
    </p:extLst>
  </p:cSld>
  <p:clrMapOvr>
    <a:masterClrMapping/>
  </p:clrMapOvr>
  <mc:AlternateContent xmlns:mc="http://schemas.openxmlformats.org/markup-compatibility/2006">
    <mc:Choice xmlns:p14="http://schemas.microsoft.com/office/powerpoint/2010/main" Requires="p14">
      <p:transition spd="slow" p14:dur="1600">
        <p14:gallery dir="l"/>
      </p:transition>
    </mc:Choice>
    <mc:Fallback>
      <p:transition spd="slow">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6"/>
            <a:ext cx="4038600" cy="4525963"/>
          </a:xfrm>
        </p:spPr>
        <p:txBody>
          <a:bodyPr/>
          <a:lstStyle>
            <a:lvl1pPr>
              <a:defRPr sz="2100"/>
            </a:lvl1pPr>
            <a:lvl2pPr>
              <a:defRPr sz="1800"/>
            </a:lvl2pPr>
            <a:lvl3pPr>
              <a:defRPr sz="1500"/>
            </a:lvl3pPr>
            <a:lvl4pPr>
              <a:defRPr sz="1351"/>
            </a:lvl4pPr>
            <a:lvl5pPr>
              <a:defRPr sz="1351"/>
            </a:lvl5pPr>
            <a:lvl6pPr>
              <a:defRPr sz="1351"/>
            </a:lvl6pPr>
            <a:lvl7pPr>
              <a:defRPr sz="1351"/>
            </a:lvl7pPr>
            <a:lvl8pPr>
              <a:defRPr sz="1351"/>
            </a:lvl8pPr>
            <a:lvl9pPr>
              <a:defRPr sz="1351"/>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6"/>
            <a:ext cx="4038600" cy="4525963"/>
          </a:xfrm>
        </p:spPr>
        <p:txBody>
          <a:bodyPr/>
          <a:lstStyle>
            <a:lvl1pPr>
              <a:defRPr sz="2100"/>
            </a:lvl1pPr>
            <a:lvl2pPr>
              <a:defRPr sz="1800"/>
            </a:lvl2pPr>
            <a:lvl3pPr>
              <a:defRPr sz="1500"/>
            </a:lvl3pPr>
            <a:lvl4pPr>
              <a:defRPr sz="1351"/>
            </a:lvl4pPr>
            <a:lvl5pPr>
              <a:defRPr sz="1351"/>
            </a:lvl5pPr>
            <a:lvl6pPr>
              <a:defRPr sz="1351"/>
            </a:lvl6pPr>
            <a:lvl7pPr>
              <a:defRPr sz="1351"/>
            </a:lvl7pPr>
            <a:lvl8pPr>
              <a:defRPr sz="1351"/>
            </a:lvl8pPr>
            <a:lvl9pPr>
              <a:defRPr sz="1351"/>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41632F04-358F-4671-A3AF-91D59F2B88E0}" type="slidenum">
              <a:rPr lang="en-US">
                <a:solidFill>
                  <a:srgbClr val="000000"/>
                </a:solidFill>
              </a:rPr>
              <a:pPr>
                <a:defRPr/>
              </a:pPr>
              <a:t>‹#›</a:t>
            </a:fld>
            <a:endParaRPr lang="en-US">
              <a:solidFill>
                <a:srgbClr val="000000"/>
              </a:solidFill>
            </a:endParaRPr>
          </a:p>
        </p:txBody>
      </p:sp>
      <p:pic>
        <p:nvPicPr>
          <p:cNvPr id="8" name="Picture 7" descr="AZ_SYMBOL_RGB.png"/>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8503260" y="335758"/>
            <a:ext cx="535362" cy="821710"/>
          </a:xfrm>
          <a:prstGeom prst="rect">
            <a:avLst/>
          </a:prstGeom>
        </p:spPr>
      </p:pic>
    </p:spTree>
    <p:extLst>
      <p:ext uri="{BB962C8B-B14F-4D97-AF65-F5344CB8AC3E}">
        <p14:creationId xmlns:p14="http://schemas.microsoft.com/office/powerpoint/2010/main" val="821803397"/>
      </p:ext>
    </p:extLst>
  </p:cSld>
  <p:clrMapOvr>
    <a:masterClrMapping/>
  </p:clrMapOvr>
  <mc:AlternateContent xmlns:mc="http://schemas.openxmlformats.org/markup-compatibility/2006">
    <mc:Choice xmlns:p14="http://schemas.microsoft.com/office/powerpoint/2010/main" Requires="p14">
      <p:transition spd="slow" p14:dur="1600">
        <p14:gallery dir="l"/>
      </p:transition>
    </mc:Choice>
    <mc:Fallback>
      <p:transition spd="slow">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1800" b="1"/>
            </a:lvl1pPr>
            <a:lvl2pPr marL="342891" indent="0">
              <a:buNone/>
              <a:defRPr sz="1500" b="1"/>
            </a:lvl2pPr>
            <a:lvl3pPr marL="685783" indent="0">
              <a:buNone/>
              <a:defRPr sz="1351" b="1"/>
            </a:lvl3pPr>
            <a:lvl4pPr marL="1028674" indent="0">
              <a:buNone/>
              <a:defRPr sz="1200" b="1"/>
            </a:lvl4pPr>
            <a:lvl5pPr marL="1371566" indent="0">
              <a:buNone/>
              <a:defRPr sz="1200" b="1"/>
            </a:lvl5pPr>
            <a:lvl6pPr marL="1714457" indent="0">
              <a:buNone/>
              <a:defRPr sz="1200" b="1"/>
            </a:lvl6pPr>
            <a:lvl7pPr marL="2057349" indent="0">
              <a:buNone/>
              <a:defRPr sz="1200" b="1"/>
            </a:lvl7pPr>
            <a:lvl8pPr marL="2400240" indent="0">
              <a:buNone/>
              <a:defRPr sz="1200" b="1"/>
            </a:lvl8pPr>
            <a:lvl9pPr marL="2743131" indent="0">
              <a:buNone/>
              <a:defRPr sz="12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1800"/>
            </a:lvl1pPr>
            <a:lvl2pPr>
              <a:defRPr sz="1500"/>
            </a:lvl2pPr>
            <a:lvl3pPr>
              <a:defRPr sz="1351"/>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30" y="1535113"/>
            <a:ext cx="4041775" cy="639762"/>
          </a:xfrm>
        </p:spPr>
        <p:txBody>
          <a:bodyPr anchor="b"/>
          <a:lstStyle>
            <a:lvl1pPr marL="0" indent="0">
              <a:buNone/>
              <a:defRPr sz="1800" b="1"/>
            </a:lvl1pPr>
            <a:lvl2pPr marL="342891" indent="0">
              <a:buNone/>
              <a:defRPr sz="1500" b="1"/>
            </a:lvl2pPr>
            <a:lvl3pPr marL="685783" indent="0">
              <a:buNone/>
              <a:defRPr sz="1351" b="1"/>
            </a:lvl3pPr>
            <a:lvl4pPr marL="1028674" indent="0">
              <a:buNone/>
              <a:defRPr sz="1200" b="1"/>
            </a:lvl4pPr>
            <a:lvl5pPr marL="1371566" indent="0">
              <a:buNone/>
              <a:defRPr sz="1200" b="1"/>
            </a:lvl5pPr>
            <a:lvl6pPr marL="1714457" indent="0">
              <a:buNone/>
              <a:defRPr sz="1200" b="1"/>
            </a:lvl6pPr>
            <a:lvl7pPr marL="2057349" indent="0">
              <a:buNone/>
              <a:defRPr sz="1200" b="1"/>
            </a:lvl7pPr>
            <a:lvl8pPr marL="2400240" indent="0">
              <a:buNone/>
              <a:defRPr sz="1200" b="1"/>
            </a:lvl8pPr>
            <a:lvl9pPr marL="2743131" indent="0">
              <a:buNone/>
              <a:defRPr sz="1200" b="1"/>
            </a:lvl9pPr>
          </a:lstStyle>
          <a:p>
            <a:pPr lvl="0"/>
            <a:r>
              <a:rPr lang="en-US" smtClean="0"/>
              <a:t>Click to edit Master text styles</a:t>
            </a:r>
          </a:p>
        </p:txBody>
      </p:sp>
      <p:sp>
        <p:nvSpPr>
          <p:cNvPr id="6" name="Content Placeholder 5"/>
          <p:cNvSpPr>
            <a:spLocks noGrp="1"/>
          </p:cNvSpPr>
          <p:nvPr>
            <p:ph sz="quarter" idx="4"/>
          </p:nvPr>
        </p:nvSpPr>
        <p:spPr>
          <a:xfrm>
            <a:off x="4645030" y="2174875"/>
            <a:ext cx="4041775" cy="3951288"/>
          </a:xfrm>
        </p:spPr>
        <p:txBody>
          <a:bodyPr/>
          <a:lstStyle>
            <a:lvl1pPr>
              <a:defRPr sz="1800"/>
            </a:lvl1pPr>
            <a:lvl2pPr>
              <a:defRPr sz="1500"/>
            </a:lvl2pPr>
            <a:lvl3pPr>
              <a:defRPr sz="1351"/>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3105C3F4-3DE2-41B9-B557-48CE494EED8A}" type="slidenum">
              <a:rPr lang="en-US">
                <a:solidFill>
                  <a:srgbClr val="000000"/>
                </a:solidFill>
              </a:rPr>
              <a:pPr>
                <a:defRPr/>
              </a:pPr>
              <a:t>‹#›</a:t>
            </a:fld>
            <a:endParaRPr lang="en-US">
              <a:solidFill>
                <a:srgbClr val="000000"/>
              </a:solidFill>
            </a:endParaRPr>
          </a:p>
        </p:txBody>
      </p:sp>
      <p:pic>
        <p:nvPicPr>
          <p:cNvPr id="10" name="Picture 9" descr="AZ_SYMBOL_RGB.png"/>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8503260" y="335758"/>
            <a:ext cx="535362" cy="821710"/>
          </a:xfrm>
          <a:prstGeom prst="rect">
            <a:avLst/>
          </a:prstGeom>
        </p:spPr>
      </p:pic>
    </p:spTree>
    <p:extLst>
      <p:ext uri="{BB962C8B-B14F-4D97-AF65-F5344CB8AC3E}">
        <p14:creationId xmlns:p14="http://schemas.microsoft.com/office/powerpoint/2010/main" val="2527317812"/>
      </p:ext>
    </p:extLst>
  </p:cSld>
  <p:clrMapOvr>
    <a:masterClrMapping/>
  </p:clrMapOvr>
  <mc:AlternateContent xmlns:mc="http://schemas.openxmlformats.org/markup-compatibility/2006">
    <mc:Choice xmlns:p14="http://schemas.microsoft.com/office/powerpoint/2010/main" Requires="p14">
      <p:transition spd="slow" p14:dur="1600">
        <p14:gallery dir="l"/>
      </p:transition>
    </mc:Choice>
    <mc:Fallback>
      <p:transition spd="slow">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74521998-4D75-46C5-A6B8-BD3989755098}" type="slidenum">
              <a:rPr lang="en-US">
                <a:solidFill>
                  <a:srgbClr val="000000"/>
                </a:solidFill>
              </a:rPr>
              <a:pPr>
                <a:defRPr/>
              </a:pPr>
              <a:t>‹#›</a:t>
            </a:fld>
            <a:endParaRPr lang="en-US">
              <a:solidFill>
                <a:srgbClr val="000000"/>
              </a:solidFill>
            </a:endParaRPr>
          </a:p>
        </p:txBody>
      </p:sp>
      <p:pic>
        <p:nvPicPr>
          <p:cNvPr id="6" name="Picture 5" descr="AZ_SYMBOL_RGB.png"/>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8503260" y="335758"/>
            <a:ext cx="535362" cy="821710"/>
          </a:xfrm>
          <a:prstGeom prst="rect">
            <a:avLst/>
          </a:prstGeom>
        </p:spPr>
      </p:pic>
    </p:spTree>
    <p:extLst>
      <p:ext uri="{BB962C8B-B14F-4D97-AF65-F5344CB8AC3E}">
        <p14:creationId xmlns:p14="http://schemas.microsoft.com/office/powerpoint/2010/main" val="457931151"/>
      </p:ext>
    </p:extLst>
  </p:cSld>
  <p:clrMapOvr>
    <a:masterClrMapping/>
  </p:clrMapOvr>
  <mc:AlternateContent xmlns:mc="http://schemas.openxmlformats.org/markup-compatibility/2006">
    <mc:Choice xmlns:p14="http://schemas.microsoft.com/office/powerpoint/2010/main" Requires="p14">
      <p:transition spd="slow" p14:dur="1600">
        <p14:gallery dir="l"/>
      </p:transition>
    </mc:Choice>
    <mc:Fallback>
      <p:transition spd="slow">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1FCAEBDE-24F1-4FC7-A738-C5E65CA72919}" type="slidenum">
              <a:rPr lang="en-US">
                <a:solidFill>
                  <a:srgbClr val="000000"/>
                </a:solidFill>
              </a:rPr>
              <a:pPr>
                <a:defRPr/>
              </a:pPr>
              <a:t>‹#›</a:t>
            </a:fld>
            <a:endParaRPr lang="en-US">
              <a:solidFill>
                <a:srgbClr val="000000"/>
              </a:solidFill>
            </a:endParaRPr>
          </a:p>
        </p:txBody>
      </p:sp>
      <p:pic>
        <p:nvPicPr>
          <p:cNvPr id="5" name="Picture 4" descr="AZ_SYMBOL_RGB.png"/>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8503260" y="335758"/>
            <a:ext cx="535362" cy="821710"/>
          </a:xfrm>
          <a:prstGeom prst="rect">
            <a:avLst/>
          </a:prstGeom>
        </p:spPr>
      </p:pic>
    </p:spTree>
    <p:extLst>
      <p:ext uri="{BB962C8B-B14F-4D97-AF65-F5344CB8AC3E}">
        <p14:creationId xmlns:p14="http://schemas.microsoft.com/office/powerpoint/2010/main" val="3908192482"/>
      </p:ext>
    </p:extLst>
  </p:cSld>
  <p:clrMapOvr>
    <a:masterClrMapping/>
  </p:clrMapOvr>
  <mc:AlternateContent xmlns:mc="http://schemas.openxmlformats.org/markup-compatibility/2006">
    <mc:Choice xmlns:p14="http://schemas.microsoft.com/office/powerpoint/2010/main" Requires="p14">
      <p:transition spd="slow" p14:dur="1600">
        <p14:gallery dir="l"/>
      </p:transition>
    </mc:Choice>
    <mc:Fallback>
      <p:transition spd="slow">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p:spPr>
        <p:txBody>
          <a:bodyPr anchor="b"/>
          <a:lstStyle>
            <a:lvl1pPr algn="l">
              <a:defRPr sz="1500" b="1"/>
            </a:lvl1pPr>
          </a:lstStyle>
          <a:p>
            <a:r>
              <a:rPr lang="en-US" smtClean="0"/>
              <a:t>Click to edit Master title style</a:t>
            </a:r>
            <a:endParaRPr lang="en-US"/>
          </a:p>
        </p:txBody>
      </p:sp>
      <p:sp>
        <p:nvSpPr>
          <p:cNvPr id="3" name="Content Placeholder 2"/>
          <p:cNvSpPr>
            <a:spLocks noGrp="1"/>
          </p:cNvSpPr>
          <p:nvPr>
            <p:ph idx="1"/>
          </p:nvPr>
        </p:nvSpPr>
        <p:spPr>
          <a:xfrm>
            <a:off x="3575050" y="273060"/>
            <a:ext cx="5111750" cy="5853113"/>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2" y="1435103"/>
            <a:ext cx="3008313" cy="4691063"/>
          </a:xfrm>
        </p:spPr>
        <p:txBody>
          <a:bodyPr/>
          <a:lstStyle>
            <a:lvl1pPr marL="0" indent="0">
              <a:buNone/>
              <a:defRPr sz="1051"/>
            </a:lvl1pPr>
            <a:lvl2pPr marL="342891" indent="0">
              <a:buNone/>
              <a:defRPr sz="900"/>
            </a:lvl2pPr>
            <a:lvl3pPr marL="685783" indent="0">
              <a:buNone/>
              <a:defRPr sz="751"/>
            </a:lvl3pPr>
            <a:lvl4pPr marL="1028674" indent="0">
              <a:buNone/>
              <a:defRPr sz="675"/>
            </a:lvl4pPr>
            <a:lvl5pPr marL="1371566" indent="0">
              <a:buNone/>
              <a:defRPr sz="675"/>
            </a:lvl5pPr>
            <a:lvl6pPr marL="1714457" indent="0">
              <a:buNone/>
              <a:defRPr sz="675"/>
            </a:lvl6pPr>
            <a:lvl7pPr marL="2057349" indent="0">
              <a:buNone/>
              <a:defRPr sz="675"/>
            </a:lvl7pPr>
            <a:lvl8pPr marL="2400240" indent="0">
              <a:buNone/>
              <a:defRPr sz="675"/>
            </a:lvl8pPr>
            <a:lvl9pPr marL="2743131" indent="0">
              <a:buNone/>
              <a:defRPr sz="675"/>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E0DBB411-CD5E-4E56-8FC8-70492427C61B}" type="slidenum">
              <a:rPr lang="en-US">
                <a:solidFill>
                  <a:srgbClr val="000000"/>
                </a:solidFill>
              </a:rPr>
              <a:pPr>
                <a:defRPr/>
              </a:pPr>
              <a:t>‹#›</a:t>
            </a:fld>
            <a:endParaRPr lang="en-US">
              <a:solidFill>
                <a:srgbClr val="000000"/>
              </a:solidFill>
            </a:endParaRPr>
          </a:p>
        </p:txBody>
      </p:sp>
      <p:pic>
        <p:nvPicPr>
          <p:cNvPr id="8" name="Picture 7" descr="AZ_SYMBOL_RGB.png"/>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8503260" y="335758"/>
            <a:ext cx="535362" cy="821710"/>
          </a:xfrm>
          <a:prstGeom prst="rect">
            <a:avLst/>
          </a:prstGeom>
        </p:spPr>
      </p:pic>
    </p:spTree>
    <p:extLst>
      <p:ext uri="{BB962C8B-B14F-4D97-AF65-F5344CB8AC3E}">
        <p14:creationId xmlns:p14="http://schemas.microsoft.com/office/powerpoint/2010/main" val="3584267808"/>
      </p:ext>
    </p:extLst>
  </p:cSld>
  <p:clrMapOvr>
    <a:masterClrMapping/>
  </p:clrMapOvr>
  <mc:AlternateContent xmlns:mc="http://schemas.openxmlformats.org/markup-compatibility/2006">
    <mc:Choice xmlns:p14="http://schemas.microsoft.com/office/powerpoint/2010/main" Requires="p14">
      <p:transition spd="slow" p14:dur="1600">
        <p14:gallery dir="l"/>
      </p:transition>
    </mc:Choice>
    <mc:Fallback>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2" name="Title 21"/>
          <p:cNvSpPr>
            <a:spLocks noGrp="1"/>
          </p:cNvSpPr>
          <p:nvPr>
            <p:ph type="title"/>
          </p:nvPr>
        </p:nvSpPr>
        <p:spPr/>
        <p:txBody>
          <a:bodyPr/>
          <a:lstStyle/>
          <a:p>
            <a:r>
              <a:rPr kumimoji="0" lang="en-US" smtClean="0"/>
              <a:t>Click to edit Master title style</a:t>
            </a:r>
            <a:endParaRPr kumimoji="0" lang="en-US"/>
          </a:p>
        </p:txBody>
      </p:sp>
      <p:sp>
        <p:nvSpPr>
          <p:cNvPr id="27" name="Content Placeholder 26"/>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5" name="Date Placeholder 24"/>
          <p:cNvSpPr>
            <a:spLocks noGrp="1"/>
          </p:cNvSpPr>
          <p:nvPr>
            <p:ph type="dt" sz="half" idx="10"/>
          </p:nvPr>
        </p:nvSpPr>
        <p:spPr/>
        <p:txBody>
          <a:bodyPr/>
          <a:lstStyle/>
          <a:p>
            <a:fld id="{E3A5192F-7D17-481C-870F-50A43471DE54}" type="datetimeFigureOut">
              <a:rPr lang="en-US" smtClean="0">
                <a:solidFill>
                  <a:srgbClr val="F0A22E">
                    <a:shade val="75000"/>
                  </a:srgbClr>
                </a:solidFill>
              </a:rPr>
              <a:pPr/>
              <a:t>11/14/2016</a:t>
            </a:fld>
            <a:endParaRPr lang="en-US">
              <a:solidFill>
                <a:srgbClr val="F0A22E">
                  <a:shade val="75000"/>
                </a:srgbClr>
              </a:solidFill>
            </a:endParaRPr>
          </a:p>
        </p:txBody>
      </p:sp>
      <p:sp>
        <p:nvSpPr>
          <p:cNvPr id="19" name="Footer Placeholder 18"/>
          <p:cNvSpPr>
            <a:spLocks noGrp="1"/>
          </p:cNvSpPr>
          <p:nvPr>
            <p:ph type="ftr" sz="quarter" idx="11"/>
          </p:nvPr>
        </p:nvSpPr>
        <p:spPr>
          <a:xfrm>
            <a:off x="3581400" y="76200"/>
            <a:ext cx="2895600" cy="288925"/>
          </a:xfrm>
        </p:spPr>
        <p:txBody>
          <a:bodyPr/>
          <a:lstStyle/>
          <a:p>
            <a:endParaRPr lang="en-US">
              <a:solidFill>
                <a:srgbClr val="F0A22E">
                  <a:shade val="75000"/>
                </a:srgbClr>
              </a:solidFill>
            </a:endParaRPr>
          </a:p>
        </p:txBody>
      </p:sp>
      <p:sp>
        <p:nvSpPr>
          <p:cNvPr id="16" name="Slide Number Placeholder 15"/>
          <p:cNvSpPr>
            <a:spLocks noGrp="1"/>
          </p:cNvSpPr>
          <p:nvPr>
            <p:ph type="sldNum" sz="quarter" idx="12"/>
          </p:nvPr>
        </p:nvSpPr>
        <p:spPr>
          <a:xfrm>
            <a:off x="8229600" y="6473952"/>
            <a:ext cx="758952" cy="246888"/>
          </a:xfrm>
        </p:spPr>
        <p:txBody>
          <a:bodyPr/>
          <a:lstStyle/>
          <a:p>
            <a:fld id="{C6F32A50-B3AE-4368-9104-C436E0438B23}" type="slidenum">
              <a:rPr lang="en-US" smtClean="0">
                <a:solidFill>
                  <a:srgbClr val="F0A22E">
                    <a:shade val="75000"/>
                  </a:srgbClr>
                </a:solidFill>
              </a:rPr>
              <a:pPr/>
              <a:t>‹#›</a:t>
            </a:fld>
            <a:endParaRPr lang="en-US">
              <a:solidFill>
                <a:srgbClr val="F0A22E">
                  <a:shade val="75000"/>
                </a:srgbClr>
              </a:solidFill>
            </a:endParaRPr>
          </a:p>
        </p:txBody>
      </p:sp>
    </p:spTree>
    <p:extLst>
      <p:ext uri="{BB962C8B-B14F-4D97-AF65-F5344CB8AC3E}">
        <p14:creationId xmlns:p14="http://schemas.microsoft.com/office/powerpoint/2010/main" val="1751649335"/>
      </p:ext>
    </p:extLst>
  </p:cSld>
  <p:clrMapOvr>
    <a:masterClrMapping/>
  </p:clrMapOvr>
  <mc:AlternateContent xmlns:mc="http://schemas.openxmlformats.org/markup-compatibility/2006">
    <mc:Choice xmlns:p14="http://schemas.microsoft.com/office/powerpoint/2010/main" Requires="p14">
      <p:transition spd="slow" p14:dur="1600">
        <p14:gallery dir="l"/>
      </p:transition>
    </mc:Choice>
    <mc:Fallback>
      <p:transition spd="slow">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15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2400"/>
            </a:lvl1pPr>
            <a:lvl2pPr marL="342891" indent="0">
              <a:buNone/>
              <a:defRPr sz="2100"/>
            </a:lvl2pPr>
            <a:lvl3pPr marL="685783" indent="0">
              <a:buNone/>
              <a:defRPr sz="1800"/>
            </a:lvl3pPr>
            <a:lvl4pPr marL="1028674" indent="0">
              <a:buNone/>
              <a:defRPr sz="1500"/>
            </a:lvl4pPr>
            <a:lvl5pPr marL="1371566" indent="0">
              <a:buNone/>
              <a:defRPr sz="1500"/>
            </a:lvl5pPr>
            <a:lvl6pPr marL="1714457" indent="0">
              <a:buNone/>
              <a:defRPr sz="1500"/>
            </a:lvl6pPr>
            <a:lvl7pPr marL="2057349" indent="0">
              <a:buNone/>
              <a:defRPr sz="1500"/>
            </a:lvl7pPr>
            <a:lvl8pPr marL="2400240" indent="0">
              <a:buNone/>
              <a:defRPr sz="1500"/>
            </a:lvl8pPr>
            <a:lvl9pPr marL="2743131" indent="0">
              <a:buNone/>
              <a:defRPr sz="15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051"/>
            </a:lvl1pPr>
            <a:lvl2pPr marL="342891" indent="0">
              <a:buNone/>
              <a:defRPr sz="900"/>
            </a:lvl2pPr>
            <a:lvl3pPr marL="685783" indent="0">
              <a:buNone/>
              <a:defRPr sz="751"/>
            </a:lvl3pPr>
            <a:lvl4pPr marL="1028674" indent="0">
              <a:buNone/>
              <a:defRPr sz="675"/>
            </a:lvl4pPr>
            <a:lvl5pPr marL="1371566" indent="0">
              <a:buNone/>
              <a:defRPr sz="675"/>
            </a:lvl5pPr>
            <a:lvl6pPr marL="1714457" indent="0">
              <a:buNone/>
              <a:defRPr sz="675"/>
            </a:lvl6pPr>
            <a:lvl7pPr marL="2057349" indent="0">
              <a:buNone/>
              <a:defRPr sz="675"/>
            </a:lvl7pPr>
            <a:lvl8pPr marL="2400240" indent="0">
              <a:buNone/>
              <a:defRPr sz="675"/>
            </a:lvl8pPr>
            <a:lvl9pPr marL="2743131" indent="0">
              <a:buNone/>
              <a:defRPr sz="675"/>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F52715A1-53A3-4FF9-86D1-08240DA5C613}" type="slidenum">
              <a:rPr lang="en-US">
                <a:solidFill>
                  <a:srgbClr val="000000"/>
                </a:solidFill>
              </a:rPr>
              <a:pPr>
                <a:defRPr/>
              </a:pPr>
              <a:t>‹#›</a:t>
            </a:fld>
            <a:endParaRPr lang="en-US">
              <a:solidFill>
                <a:srgbClr val="000000"/>
              </a:solidFill>
            </a:endParaRPr>
          </a:p>
        </p:txBody>
      </p:sp>
      <p:pic>
        <p:nvPicPr>
          <p:cNvPr id="8" name="Picture 7" descr="AZ_SYMBOL_RGB.png"/>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8503260" y="335758"/>
            <a:ext cx="535362" cy="821710"/>
          </a:xfrm>
          <a:prstGeom prst="rect">
            <a:avLst/>
          </a:prstGeom>
        </p:spPr>
      </p:pic>
    </p:spTree>
    <p:extLst>
      <p:ext uri="{BB962C8B-B14F-4D97-AF65-F5344CB8AC3E}">
        <p14:creationId xmlns:p14="http://schemas.microsoft.com/office/powerpoint/2010/main" val="4016530387"/>
      </p:ext>
    </p:extLst>
  </p:cSld>
  <p:clrMapOvr>
    <a:masterClrMapping/>
  </p:clrMapOvr>
  <mc:AlternateContent xmlns:mc="http://schemas.openxmlformats.org/markup-compatibility/2006">
    <mc:Choice xmlns:p14="http://schemas.microsoft.com/office/powerpoint/2010/main" Requires="p14">
      <p:transition spd="slow" p14:dur="1600">
        <p14:gallery dir="l"/>
      </p:transition>
    </mc:Choice>
    <mc:Fallback>
      <p:transition spd="slow">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86BC9B51-273B-46B0-86A7-5CD040237F28}"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756169970"/>
      </p:ext>
    </p:extLst>
  </p:cSld>
  <p:clrMapOvr>
    <a:masterClrMapping/>
  </p:clrMapOvr>
  <mc:AlternateContent xmlns:mc="http://schemas.openxmlformats.org/markup-compatibility/2006">
    <mc:Choice xmlns:p14="http://schemas.microsoft.com/office/powerpoint/2010/main" Requires="p14">
      <p:transition spd="slow" p14:dur="1600">
        <p14:gallery dir="l"/>
      </p:transition>
    </mc:Choice>
    <mc:Fallback>
      <p:transition spd="slow">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4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12CCD07B-C04D-4FE5-96C2-B134B8B9F97A}"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720769953"/>
      </p:ext>
    </p:extLst>
  </p:cSld>
  <p:clrMapOvr>
    <a:masterClrMapping/>
  </p:clrMapOvr>
  <mc:AlternateContent xmlns:mc="http://schemas.openxmlformats.org/markup-compatibility/2006">
    <mc:Choice xmlns:p14="http://schemas.microsoft.com/office/powerpoint/2010/main" Requires="p14">
      <p:transition spd="slow" p14:dur="1600">
        <p14:gallery dir="l"/>
      </p:transition>
    </mc:Choice>
    <mc:Fallback>
      <p:transition spd="slow">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dirty="0" smtClean="0"/>
              <a:t>Click to edit Master title style</a:t>
            </a:r>
            <a:endParaRPr lang="en-CA"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CA" dirty="0"/>
          </a:p>
        </p:txBody>
      </p:sp>
      <p:sp>
        <p:nvSpPr>
          <p:cNvPr id="4" name="Date Placeholder 3"/>
          <p:cNvSpPr>
            <a:spLocks noGrp="1"/>
          </p:cNvSpPr>
          <p:nvPr>
            <p:ph type="dt" sz="half" idx="10"/>
          </p:nvPr>
        </p:nvSpPr>
        <p:spPr/>
        <p:txBody>
          <a:bodyPr/>
          <a:lstStyle/>
          <a:p>
            <a:fld id="{11AEE9A7-7C6B-45A9-8F36-E35A3134F643}" type="datetimeFigureOut">
              <a:rPr lang="en-CA" smtClean="0">
                <a:solidFill>
                  <a:prstClr val="black">
                    <a:tint val="75000"/>
                  </a:prstClr>
                </a:solidFill>
              </a:rPr>
              <a:pPr/>
              <a:t>2016-11-14</a:t>
            </a:fld>
            <a:endParaRPr lang="en-CA">
              <a:solidFill>
                <a:prstClr val="black">
                  <a:tint val="75000"/>
                </a:prstClr>
              </a:solidFill>
            </a:endParaRPr>
          </a:p>
        </p:txBody>
      </p:sp>
      <p:sp>
        <p:nvSpPr>
          <p:cNvPr id="5" name="Footer Placeholder 4"/>
          <p:cNvSpPr>
            <a:spLocks noGrp="1"/>
          </p:cNvSpPr>
          <p:nvPr>
            <p:ph type="ftr" sz="quarter" idx="11"/>
          </p:nvPr>
        </p:nvSpPr>
        <p:spPr/>
        <p:txBody>
          <a:bodyPr/>
          <a:lstStyle/>
          <a:p>
            <a:endParaRPr lang="en-CA">
              <a:solidFill>
                <a:prstClr val="black">
                  <a:tint val="75000"/>
                </a:prstClr>
              </a:solidFill>
            </a:endParaRPr>
          </a:p>
        </p:txBody>
      </p:sp>
      <p:sp>
        <p:nvSpPr>
          <p:cNvPr id="6" name="Slide Number Placeholder 5"/>
          <p:cNvSpPr>
            <a:spLocks noGrp="1"/>
          </p:cNvSpPr>
          <p:nvPr>
            <p:ph type="sldNum" sz="quarter" idx="12"/>
          </p:nvPr>
        </p:nvSpPr>
        <p:spPr/>
        <p:txBody>
          <a:bodyPr/>
          <a:lstStyle/>
          <a:p>
            <a:fld id="{22A15C92-02D9-4987-AEB5-A5C49F4461CC}" type="slidenum">
              <a:rPr lang="en-CA" smtClean="0">
                <a:solidFill>
                  <a:prstClr val="black">
                    <a:tint val="75000"/>
                  </a:prstClr>
                </a:solidFill>
              </a:rPr>
              <a:pPr/>
              <a:t>‹#›</a:t>
            </a:fld>
            <a:endParaRPr lang="en-CA">
              <a:solidFill>
                <a:prstClr val="black">
                  <a:tint val="75000"/>
                </a:prstClr>
              </a:solidFill>
            </a:endParaRPr>
          </a:p>
        </p:txBody>
      </p:sp>
      <p:pic>
        <p:nvPicPr>
          <p:cNvPr id="7" name="Picture 5" descr="logo_chep_v2"/>
          <p:cNvPicPr>
            <a:picLocks noChangeAspect="1" noChangeArrowheads="1"/>
          </p:cNvPicPr>
          <p:nvPr userDrawn="1"/>
        </p:nvPicPr>
        <p:blipFill>
          <a:blip r:embed="rId2" cstate="email"/>
          <a:srcRect/>
          <a:stretch>
            <a:fillRect/>
          </a:stretch>
        </p:blipFill>
        <p:spPr bwMode="auto">
          <a:xfrm>
            <a:off x="467544" y="5993085"/>
            <a:ext cx="1228725" cy="676275"/>
          </a:xfrm>
          <a:prstGeom prst="rect">
            <a:avLst/>
          </a:prstGeom>
          <a:noFill/>
          <a:ln w="9525">
            <a:noFill/>
            <a:miter lim="800000"/>
            <a:headEnd/>
            <a:tailEnd/>
          </a:ln>
        </p:spPr>
      </p:pic>
      <p:pic>
        <p:nvPicPr>
          <p:cNvPr id="8" name="Picture 2" descr="Y:\Graphics\~HC Logos\HTC small.jpg"/>
          <p:cNvPicPr>
            <a:picLocks noChangeAspect="1" noChangeArrowheads="1"/>
          </p:cNvPicPr>
          <p:nvPr userDrawn="1"/>
        </p:nvPicPr>
        <p:blipFill>
          <a:blip r:embed="rId3" cstate="email">
            <a:extLst>
              <a:ext uri="{28A0092B-C50C-407E-A947-70E740481C1C}">
                <a14:useLocalDpi xmlns:a14="http://schemas.microsoft.com/office/drawing/2010/main"/>
              </a:ext>
            </a:extLst>
          </a:blip>
          <a:srcRect/>
          <a:stretch>
            <a:fillRect/>
          </a:stretch>
        </p:blipFill>
        <p:spPr bwMode="auto">
          <a:xfrm>
            <a:off x="6732240" y="6006211"/>
            <a:ext cx="2016224" cy="73515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4270974"/>
      </p:ext>
    </p:extLst>
  </p:cSld>
  <p:clrMapOvr>
    <a:masterClrMapping/>
  </p:clrMapOvr>
  <mc:AlternateContent xmlns:mc="http://schemas.openxmlformats.org/markup-compatibility/2006">
    <mc:Choice xmlns:p14="http://schemas.microsoft.com/office/powerpoint/2010/main" Requires="p14">
      <p:transition spd="slow" p14:dur="1600">
        <p14:gallery dir="l"/>
      </p:transition>
    </mc:Choice>
    <mc:Fallback>
      <p:transition spd="slow">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CA" dirty="0"/>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CA" dirty="0"/>
          </a:p>
        </p:txBody>
      </p:sp>
      <p:sp>
        <p:nvSpPr>
          <p:cNvPr id="4" name="Date Placeholder 3"/>
          <p:cNvSpPr>
            <a:spLocks noGrp="1"/>
          </p:cNvSpPr>
          <p:nvPr>
            <p:ph type="dt" sz="half" idx="10"/>
          </p:nvPr>
        </p:nvSpPr>
        <p:spPr/>
        <p:txBody>
          <a:bodyPr/>
          <a:lstStyle/>
          <a:p>
            <a:fld id="{11AEE9A7-7C6B-45A9-8F36-E35A3134F643}" type="datetimeFigureOut">
              <a:rPr lang="en-CA" smtClean="0">
                <a:solidFill>
                  <a:prstClr val="black">
                    <a:tint val="75000"/>
                  </a:prstClr>
                </a:solidFill>
              </a:rPr>
              <a:pPr/>
              <a:t>2016-11-14</a:t>
            </a:fld>
            <a:endParaRPr lang="en-CA">
              <a:solidFill>
                <a:prstClr val="black">
                  <a:tint val="75000"/>
                </a:prstClr>
              </a:solidFill>
            </a:endParaRPr>
          </a:p>
        </p:txBody>
      </p:sp>
      <p:sp>
        <p:nvSpPr>
          <p:cNvPr id="5" name="Footer Placeholder 4"/>
          <p:cNvSpPr>
            <a:spLocks noGrp="1"/>
          </p:cNvSpPr>
          <p:nvPr>
            <p:ph type="ftr" sz="quarter" idx="11"/>
          </p:nvPr>
        </p:nvSpPr>
        <p:spPr/>
        <p:txBody>
          <a:bodyPr/>
          <a:lstStyle/>
          <a:p>
            <a:endParaRPr lang="en-CA">
              <a:solidFill>
                <a:prstClr val="black">
                  <a:tint val="75000"/>
                </a:prstClr>
              </a:solidFill>
            </a:endParaRPr>
          </a:p>
        </p:txBody>
      </p:sp>
      <p:sp>
        <p:nvSpPr>
          <p:cNvPr id="6" name="Slide Number Placeholder 5"/>
          <p:cNvSpPr>
            <a:spLocks noGrp="1"/>
          </p:cNvSpPr>
          <p:nvPr>
            <p:ph type="sldNum" sz="quarter" idx="12"/>
          </p:nvPr>
        </p:nvSpPr>
        <p:spPr/>
        <p:txBody>
          <a:bodyPr/>
          <a:lstStyle/>
          <a:p>
            <a:fld id="{22A15C92-02D9-4987-AEB5-A5C49F4461CC}" type="slidenum">
              <a:rPr lang="en-CA" smtClean="0">
                <a:solidFill>
                  <a:prstClr val="black">
                    <a:tint val="75000"/>
                  </a:prstClr>
                </a:solidFill>
              </a:rPr>
              <a:pPr/>
              <a:t>‹#›</a:t>
            </a:fld>
            <a:endParaRPr lang="en-CA">
              <a:solidFill>
                <a:prstClr val="black">
                  <a:tint val="75000"/>
                </a:prstClr>
              </a:solidFill>
            </a:endParaRPr>
          </a:p>
        </p:txBody>
      </p:sp>
      <p:pic>
        <p:nvPicPr>
          <p:cNvPr id="7" name="Picture 2" descr="Y:\Graphics\~HC Logos\HTC small.jpg"/>
          <p:cNvPicPr>
            <a:picLocks noChangeAspect="1" noChangeArrowheads="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6732240" y="6006211"/>
            <a:ext cx="2016224" cy="735157"/>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5" descr="logo_chep_v2"/>
          <p:cNvPicPr>
            <a:picLocks noChangeAspect="1" noChangeArrowheads="1"/>
          </p:cNvPicPr>
          <p:nvPr userDrawn="1"/>
        </p:nvPicPr>
        <p:blipFill>
          <a:blip r:embed="rId3" cstate="email"/>
          <a:srcRect/>
          <a:stretch>
            <a:fillRect/>
          </a:stretch>
        </p:blipFill>
        <p:spPr bwMode="auto">
          <a:xfrm>
            <a:off x="467544" y="5993085"/>
            <a:ext cx="1228725" cy="676275"/>
          </a:xfrm>
          <a:prstGeom prst="rect">
            <a:avLst/>
          </a:prstGeom>
          <a:noFill/>
          <a:ln w="9525">
            <a:noFill/>
            <a:miter lim="800000"/>
            <a:headEnd/>
            <a:tailEnd/>
          </a:ln>
        </p:spPr>
      </p:pic>
      <p:sp>
        <p:nvSpPr>
          <p:cNvPr id="9" name="Footer Placeholder 4"/>
          <p:cNvSpPr txBox="1">
            <a:spLocks/>
          </p:cNvSpPr>
          <p:nvPr userDrawn="1"/>
        </p:nvSpPr>
        <p:spPr>
          <a:xfrm>
            <a:off x="8668816" y="6572374"/>
            <a:ext cx="475184" cy="285626"/>
          </a:xfrm>
          <a:prstGeom prst="rect">
            <a:avLst/>
          </a:prstGeom>
        </p:spPr>
        <p:txBody>
          <a:bodyPr vert="horz" lIns="91440" tIns="45720" rIns="91440" bIns="45720" rtlCol="0" anchor="ctr"/>
          <a:lstStyle>
            <a:defPPr>
              <a:defRPr lang="en-US"/>
            </a:defPPr>
            <a:lvl1pPr marL="0" algn="ctr" defTabSz="914400" rtl="0" eaLnBrk="1" fontAlgn="auto" latinLnBrk="0" hangingPunct="1">
              <a:spcBef>
                <a:spcPts val="0"/>
              </a:spcBef>
              <a:spcAft>
                <a:spcPts val="0"/>
              </a:spcAft>
              <a:defRPr sz="1100" kern="1200">
                <a:solidFill>
                  <a:schemeClr val="tx1"/>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r>
              <a:rPr lang="en-US" smtClean="0">
                <a:solidFill>
                  <a:prstClr val="black"/>
                </a:solidFill>
              </a:rPr>
              <a:t>2015</a:t>
            </a:r>
            <a:endParaRPr lang="en-US" dirty="0">
              <a:solidFill>
                <a:prstClr val="black"/>
              </a:solidFill>
            </a:endParaRPr>
          </a:p>
        </p:txBody>
      </p:sp>
    </p:spTree>
    <p:extLst>
      <p:ext uri="{BB962C8B-B14F-4D97-AF65-F5344CB8AC3E}">
        <p14:creationId xmlns:p14="http://schemas.microsoft.com/office/powerpoint/2010/main" val="2496977315"/>
      </p:ext>
    </p:extLst>
  </p:cSld>
  <p:clrMapOvr>
    <a:masterClrMapping/>
  </p:clrMapOvr>
  <mc:AlternateContent xmlns:mc="http://schemas.openxmlformats.org/markup-compatibility/2006">
    <mc:Choice xmlns:p14="http://schemas.microsoft.com/office/powerpoint/2010/main" Requires="p14">
      <p:transition spd="slow" p14:dur="1600">
        <p14:gallery dir="l"/>
      </p:transition>
    </mc:Choice>
    <mc:Fallback>
      <p:transition spd="slow">
        <p:fad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dirty="0" smtClean="0"/>
              <a:t>Click to edit Master title style</a:t>
            </a:r>
            <a:endParaRPr lang="en-CA"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1AEE9A7-7C6B-45A9-8F36-E35A3134F643}" type="datetimeFigureOut">
              <a:rPr lang="en-CA" smtClean="0">
                <a:solidFill>
                  <a:prstClr val="black">
                    <a:tint val="75000"/>
                  </a:prstClr>
                </a:solidFill>
              </a:rPr>
              <a:pPr/>
              <a:t>2016-11-14</a:t>
            </a:fld>
            <a:endParaRPr lang="en-CA">
              <a:solidFill>
                <a:prstClr val="black">
                  <a:tint val="75000"/>
                </a:prstClr>
              </a:solidFill>
            </a:endParaRPr>
          </a:p>
        </p:txBody>
      </p:sp>
      <p:sp>
        <p:nvSpPr>
          <p:cNvPr id="5" name="Footer Placeholder 4"/>
          <p:cNvSpPr>
            <a:spLocks noGrp="1"/>
          </p:cNvSpPr>
          <p:nvPr>
            <p:ph type="ftr" sz="quarter" idx="11"/>
          </p:nvPr>
        </p:nvSpPr>
        <p:spPr/>
        <p:txBody>
          <a:bodyPr/>
          <a:lstStyle/>
          <a:p>
            <a:endParaRPr lang="en-CA">
              <a:solidFill>
                <a:prstClr val="black">
                  <a:tint val="75000"/>
                </a:prstClr>
              </a:solidFill>
            </a:endParaRPr>
          </a:p>
        </p:txBody>
      </p:sp>
      <p:sp>
        <p:nvSpPr>
          <p:cNvPr id="6" name="Slide Number Placeholder 5"/>
          <p:cNvSpPr>
            <a:spLocks noGrp="1"/>
          </p:cNvSpPr>
          <p:nvPr>
            <p:ph type="sldNum" sz="quarter" idx="12"/>
          </p:nvPr>
        </p:nvSpPr>
        <p:spPr/>
        <p:txBody>
          <a:bodyPr/>
          <a:lstStyle/>
          <a:p>
            <a:fld id="{22A15C92-02D9-4987-AEB5-A5C49F4461CC}" type="slidenum">
              <a:rPr lang="en-CA" smtClean="0">
                <a:solidFill>
                  <a:prstClr val="black">
                    <a:tint val="75000"/>
                  </a:prstClr>
                </a:solidFill>
              </a:rPr>
              <a:pPr/>
              <a:t>‹#›</a:t>
            </a:fld>
            <a:endParaRPr lang="en-CA">
              <a:solidFill>
                <a:prstClr val="black">
                  <a:tint val="75000"/>
                </a:prstClr>
              </a:solidFill>
            </a:endParaRPr>
          </a:p>
        </p:txBody>
      </p:sp>
    </p:spTree>
    <p:extLst>
      <p:ext uri="{BB962C8B-B14F-4D97-AF65-F5344CB8AC3E}">
        <p14:creationId xmlns:p14="http://schemas.microsoft.com/office/powerpoint/2010/main" val="781516345"/>
      </p:ext>
    </p:extLst>
  </p:cSld>
  <p:clrMapOvr>
    <a:masterClrMapping/>
  </p:clrMapOvr>
  <mc:AlternateContent xmlns:mc="http://schemas.openxmlformats.org/markup-compatibility/2006">
    <mc:Choice xmlns:p14="http://schemas.microsoft.com/office/powerpoint/2010/main" Requires="p14">
      <p:transition spd="slow" p14:dur="1600">
        <p14:gallery dir="l"/>
      </p:transition>
    </mc:Choice>
    <mc:Fallback>
      <p:transition spd="slow">
        <p:fade/>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Date Placeholder 4"/>
          <p:cNvSpPr>
            <a:spLocks noGrp="1"/>
          </p:cNvSpPr>
          <p:nvPr>
            <p:ph type="dt" sz="half" idx="10"/>
          </p:nvPr>
        </p:nvSpPr>
        <p:spPr/>
        <p:txBody>
          <a:bodyPr/>
          <a:lstStyle/>
          <a:p>
            <a:fld id="{11AEE9A7-7C6B-45A9-8F36-E35A3134F643}" type="datetimeFigureOut">
              <a:rPr lang="en-CA" smtClean="0">
                <a:solidFill>
                  <a:prstClr val="black">
                    <a:tint val="75000"/>
                  </a:prstClr>
                </a:solidFill>
              </a:rPr>
              <a:pPr/>
              <a:t>2016-11-14</a:t>
            </a:fld>
            <a:endParaRPr lang="en-CA">
              <a:solidFill>
                <a:prstClr val="black">
                  <a:tint val="75000"/>
                </a:prstClr>
              </a:solidFill>
            </a:endParaRPr>
          </a:p>
        </p:txBody>
      </p:sp>
      <p:sp>
        <p:nvSpPr>
          <p:cNvPr id="6" name="Footer Placeholder 5"/>
          <p:cNvSpPr>
            <a:spLocks noGrp="1"/>
          </p:cNvSpPr>
          <p:nvPr>
            <p:ph type="ftr" sz="quarter" idx="11"/>
          </p:nvPr>
        </p:nvSpPr>
        <p:spPr/>
        <p:txBody>
          <a:bodyPr/>
          <a:lstStyle/>
          <a:p>
            <a:endParaRPr lang="en-CA">
              <a:solidFill>
                <a:prstClr val="black">
                  <a:tint val="75000"/>
                </a:prstClr>
              </a:solidFill>
            </a:endParaRPr>
          </a:p>
        </p:txBody>
      </p:sp>
      <p:sp>
        <p:nvSpPr>
          <p:cNvPr id="7" name="Slide Number Placeholder 6"/>
          <p:cNvSpPr>
            <a:spLocks noGrp="1"/>
          </p:cNvSpPr>
          <p:nvPr>
            <p:ph type="sldNum" sz="quarter" idx="12"/>
          </p:nvPr>
        </p:nvSpPr>
        <p:spPr/>
        <p:txBody>
          <a:bodyPr/>
          <a:lstStyle/>
          <a:p>
            <a:fld id="{22A15C92-02D9-4987-AEB5-A5C49F4461CC}" type="slidenum">
              <a:rPr lang="en-CA" smtClean="0">
                <a:solidFill>
                  <a:prstClr val="black">
                    <a:tint val="75000"/>
                  </a:prstClr>
                </a:solidFill>
              </a:rPr>
              <a:pPr/>
              <a:t>‹#›</a:t>
            </a:fld>
            <a:endParaRPr lang="en-CA">
              <a:solidFill>
                <a:prstClr val="black">
                  <a:tint val="75000"/>
                </a:prstClr>
              </a:solidFill>
            </a:endParaRPr>
          </a:p>
        </p:txBody>
      </p:sp>
    </p:spTree>
    <p:extLst>
      <p:ext uri="{BB962C8B-B14F-4D97-AF65-F5344CB8AC3E}">
        <p14:creationId xmlns:p14="http://schemas.microsoft.com/office/powerpoint/2010/main" val="2307204766"/>
      </p:ext>
    </p:extLst>
  </p:cSld>
  <p:clrMapOvr>
    <a:masterClrMapping/>
  </p:clrMapOvr>
  <mc:AlternateContent xmlns:mc="http://schemas.openxmlformats.org/markup-compatibility/2006">
    <mc:Choice xmlns:p14="http://schemas.microsoft.com/office/powerpoint/2010/main" Requires="p14">
      <p:transition spd="slow" p14:dur="1600">
        <p14:gallery dir="l"/>
      </p:transition>
    </mc:Choice>
    <mc:Fallback>
      <p:transition spd="slow">
        <p:fade/>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CA"/>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7" name="Date Placeholder 6"/>
          <p:cNvSpPr>
            <a:spLocks noGrp="1"/>
          </p:cNvSpPr>
          <p:nvPr>
            <p:ph type="dt" sz="half" idx="10"/>
          </p:nvPr>
        </p:nvSpPr>
        <p:spPr/>
        <p:txBody>
          <a:bodyPr/>
          <a:lstStyle/>
          <a:p>
            <a:fld id="{11AEE9A7-7C6B-45A9-8F36-E35A3134F643}" type="datetimeFigureOut">
              <a:rPr lang="en-CA" smtClean="0">
                <a:solidFill>
                  <a:prstClr val="black">
                    <a:tint val="75000"/>
                  </a:prstClr>
                </a:solidFill>
              </a:rPr>
              <a:pPr/>
              <a:t>2016-11-14</a:t>
            </a:fld>
            <a:endParaRPr lang="en-CA">
              <a:solidFill>
                <a:prstClr val="black">
                  <a:tint val="75000"/>
                </a:prstClr>
              </a:solidFill>
            </a:endParaRPr>
          </a:p>
        </p:txBody>
      </p:sp>
      <p:sp>
        <p:nvSpPr>
          <p:cNvPr id="8" name="Footer Placeholder 7"/>
          <p:cNvSpPr>
            <a:spLocks noGrp="1"/>
          </p:cNvSpPr>
          <p:nvPr>
            <p:ph type="ftr" sz="quarter" idx="11"/>
          </p:nvPr>
        </p:nvSpPr>
        <p:spPr/>
        <p:txBody>
          <a:bodyPr/>
          <a:lstStyle/>
          <a:p>
            <a:endParaRPr lang="en-CA">
              <a:solidFill>
                <a:prstClr val="black">
                  <a:tint val="75000"/>
                </a:prstClr>
              </a:solidFill>
            </a:endParaRPr>
          </a:p>
        </p:txBody>
      </p:sp>
      <p:sp>
        <p:nvSpPr>
          <p:cNvPr id="9" name="Slide Number Placeholder 8"/>
          <p:cNvSpPr>
            <a:spLocks noGrp="1"/>
          </p:cNvSpPr>
          <p:nvPr>
            <p:ph type="sldNum" sz="quarter" idx="12"/>
          </p:nvPr>
        </p:nvSpPr>
        <p:spPr/>
        <p:txBody>
          <a:bodyPr/>
          <a:lstStyle/>
          <a:p>
            <a:fld id="{22A15C92-02D9-4987-AEB5-A5C49F4461CC}" type="slidenum">
              <a:rPr lang="en-CA" smtClean="0">
                <a:solidFill>
                  <a:prstClr val="black">
                    <a:tint val="75000"/>
                  </a:prstClr>
                </a:solidFill>
              </a:rPr>
              <a:pPr/>
              <a:t>‹#›</a:t>
            </a:fld>
            <a:endParaRPr lang="en-CA">
              <a:solidFill>
                <a:prstClr val="black">
                  <a:tint val="75000"/>
                </a:prstClr>
              </a:solidFill>
            </a:endParaRPr>
          </a:p>
        </p:txBody>
      </p:sp>
    </p:spTree>
    <p:extLst>
      <p:ext uri="{BB962C8B-B14F-4D97-AF65-F5344CB8AC3E}">
        <p14:creationId xmlns:p14="http://schemas.microsoft.com/office/powerpoint/2010/main" val="321866934"/>
      </p:ext>
    </p:extLst>
  </p:cSld>
  <p:clrMapOvr>
    <a:masterClrMapping/>
  </p:clrMapOvr>
  <mc:AlternateContent xmlns:mc="http://schemas.openxmlformats.org/markup-compatibility/2006">
    <mc:Choice xmlns:p14="http://schemas.microsoft.com/office/powerpoint/2010/main" Requires="p14">
      <p:transition spd="slow" p14:dur="1600">
        <p14:gallery dir="l"/>
      </p:transition>
    </mc:Choice>
    <mc:Fallback>
      <p:transition spd="slow">
        <p:fade/>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Date Placeholder 2"/>
          <p:cNvSpPr>
            <a:spLocks noGrp="1"/>
          </p:cNvSpPr>
          <p:nvPr>
            <p:ph type="dt" sz="half" idx="10"/>
          </p:nvPr>
        </p:nvSpPr>
        <p:spPr/>
        <p:txBody>
          <a:bodyPr/>
          <a:lstStyle/>
          <a:p>
            <a:fld id="{11AEE9A7-7C6B-45A9-8F36-E35A3134F643}" type="datetimeFigureOut">
              <a:rPr lang="en-CA" smtClean="0">
                <a:solidFill>
                  <a:prstClr val="black">
                    <a:tint val="75000"/>
                  </a:prstClr>
                </a:solidFill>
              </a:rPr>
              <a:pPr/>
              <a:t>2016-11-14</a:t>
            </a:fld>
            <a:endParaRPr lang="en-CA">
              <a:solidFill>
                <a:prstClr val="black">
                  <a:tint val="75000"/>
                </a:prstClr>
              </a:solidFill>
            </a:endParaRPr>
          </a:p>
        </p:txBody>
      </p:sp>
      <p:sp>
        <p:nvSpPr>
          <p:cNvPr id="4" name="Footer Placeholder 3"/>
          <p:cNvSpPr>
            <a:spLocks noGrp="1"/>
          </p:cNvSpPr>
          <p:nvPr>
            <p:ph type="ftr" sz="quarter" idx="11"/>
          </p:nvPr>
        </p:nvSpPr>
        <p:spPr/>
        <p:txBody>
          <a:bodyPr/>
          <a:lstStyle/>
          <a:p>
            <a:endParaRPr lang="en-CA">
              <a:solidFill>
                <a:prstClr val="black">
                  <a:tint val="75000"/>
                </a:prstClr>
              </a:solidFill>
            </a:endParaRPr>
          </a:p>
        </p:txBody>
      </p:sp>
      <p:sp>
        <p:nvSpPr>
          <p:cNvPr id="5" name="Slide Number Placeholder 4"/>
          <p:cNvSpPr>
            <a:spLocks noGrp="1"/>
          </p:cNvSpPr>
          <p:nvPr>
            <p:ph type="sldNum" sz="quarter" idx="12"/>
          </p:nvPr>
        </p:nvSpPr>
        <p:spPr/>
        <p:txBody>
          <a:bodyPr/>
          <a:lstStyle/>
          <a:p>
            <a:fld id="{22A15C92-02D9-4987-AEB5-A5C49F4461CC}" type="slidenum">
              <a:rPr lang="en-CA" smtClean="0">
                <a:solidFill>
                  <a:prstClr val="black">
                    <a:tint val="75000"/>
                  </a:prstClr>
                </a:solidFill>
              </a:rPr>
              <a:pPr/>
              <a:t>‹#›</a:t>
            </a:fld>
            <a:endParaRPr lang="en-CA">
              <a:solidFill>
                <a:prstClr val="black">
                  <a:tint val="75000"/>
                </a:prstClr>
              </a:solidFill>
            </a:endParaRPr>
          </a:p>
        </p:txBody>
      </p:sp>
    </p:spTree>
    <p:extLst>
      <p:ext uri="{BB962C8B-B14F-4D97-AF65-F5344CB8AC3E}">
        <p14:creationId xmlns:p14="http://schemas.microsoft.com/office/powerpoint/2010/main" val="3396329861"/>
      </p:ext>
    </p:extLst>
  </p:cSld>
  <p:clrMapOvr>
    <a:masterClrMapping/>
  </p:clrMapOvr>
  <mc:AlternateContent xmlns:mc="http://schemas.openxmlformats.org/markup-compatibility/2006">
    <mc:Choice xmlns:p14="http://schemas.microsoft.com/office/powerpoint/2010/main" Requires="p14">
      <p:transition spd="slow" p14:dur="1600">
        <p14:gallery dir="l"/>
      </p:transition>
    </mc:Choice>
    <mc:Fallback>
      <p:transition spd="slow">
        <p:fade/>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1AEE9A7-7C6B-45A9-8F36-E35A3134F643}" type="datetimeFigureOut">
              <a:rPr lang="en-CA" smtClean="0">
                <a:solidFill>
                  <a:prstClr val="black">
                    <a:tint val="75000"/>
                  </a:prstClr>
                </a:solidFill>
              </a:rPr>
              <a:pPr/>
              <a:t>2016-11-14</a:t>
            </a:fld>
            <a:endParaRPr lang="en-CA">
              <a:solidFill>
                <a:prstClr val="black">
                  <a:tint val="75000"/>
                </a:prstClr>
              </a:solidFill>
            </a:endParaRPr>
          </a:p>
        </p:txBody>
      </p:sp>
      <p:sp>
        <p:nvSpPr>
          <p:cNvPr id="3" name="Footer Placeholder 2"/>
          <p:cNvSpPr>
            <a:spLocks noGrp="1"/>
          </p:cNvSpPr>
          <p:nvPr>
            <p:ph type="ftr" sz="quarter" idx="11"/>
          </p:nvPr>
        </p:nvSpPr>
        <p:spPr/>
        <p:txBody>
          <a:bodyPr/>
          <a:lstStyle/>
          <a:p>
            <a:endParaRPr lang="en-CA">
              <a:solidFill>
                <a:prstClr val="black">
                  <a:tint val="75000"/>
                </a:prstClr>
              </a:solidFill>
            </a:endParaRPr>
          </a:p>
        </p:txBody>
      </p:sp>
      <p:sp>
        <p:nvSpPr>
          <p:cNvPr id="4" name="Slide Number Placeholder 3"/>
          <p:cNvSpPr>
            <a:spLocks noGrp="1"/>
          </p:cNvSpPr>
          <p:nvPr>
            <p:ph type="sldNum" sz="quarter" idx="12"/>
          </p:nvPr>
        </p:nvSpPr>
        <p:spPr/>
        <p:txBody>
          <a:bodyPr/>
          <a:lstStyle/>
          <a:p>
            <a:fld id="{22A15C92-02D9-4987-AEB5-A5C49F4461CC}" type="slidenum">
              <a:rPr lang="en-CA" smtClean="0">
                <a:solidFill>
                  <a:prstClr val="black">
                    <a:tint val="75000"/>
                  </a:prstClr>
                </a:solidFill>
              </a:rPr>
              <a:pPr/>
              <a:t>‹#›</a:t>
            </a:fld>
            <a:endParaRPr lang="en-CA">
              <a:solidFill>
                <a:prstClr val="black">
                  <a:tint val="75000"/>
                </a:prstClr>
              </a:solidFill>
            </a:endParaRPr>
          </a:p>
        </p:txBody>
      </p:sp>
    </p:spTree>
    <p:extLst>
      <p:ext uri="{BB962C8B-B14F-4D97-AF65-F5344CB8AC3E}">
        <p14:creationId xmlns:p14="http://schemas.microsoft.com/office/powerpoint/2010/main" val="4289841310"/>
      </p:ext>
    </p:extLst>
  </p:cSld>
  <p:clrMapOvr>
    <a:masterClrMapping/>
  </p:clrMapOvr>
  <mc:AlternateContent xmlns:mc="http://schemas.openxmlformats.org/markup-compatibility/2006">
    <mc:Choice xmlns:p14="http://schemas.microsoft.com/office/powerpoint/2010/main" Requires="p14">
      <p:transition spd="slow" p14:dur="1600">
        <p14:gallery dir="l"/>
      </p:transition>
    </mc:Choice>
    <mc:Fallback>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3">
        <a:schemeClr val="bg2"/>
      </p:bgRef>
    </p:bg>
    <p:spTree>
      <p:nvGrpSpPr>
        <p:cNvPr id="1" name=""/>
        <p:cNvGrpSpPr/>
        <p:nvPr/>
      </p:nvGrpSpPr>
      <p:grpSpPr>
        <a:xfrm>
          <a:off x="0" y="0"/>
          <a:ext cx="0" cy="0"/>
          <a:chOff x="0" y="0"/>
          <a:chExt cx="0" cy="0"/>
        </a:xfrm>
      </p:grpSpPr>
      <p:sp>
        <p:nvSpPr>
          <p:cNvPr id="7" name="Straight Connector 6"/>
          <p:cNvSpPr>
            <a:spLocks noChangeShapeType="1"/>
          </p:cNvSpPr>
          <p:nvPr/>
        </p:nvSpPr>
        <p:spPr bwMode="auto">
          <a:xfrm>
            <a:off x="514350" y="3444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lang="en-US">
              <a:solidFill>
                <a:prstClr val="white"/>
              </a:solidFill>
            </a:endParaRPr>
          </a:p>
        </p:txBody>
      </p:sp>
      <p:sp>
        <p:nvSpPr>
          <p:cNvPr id="6" name="Text Placeholder 5"/>
          <p:cNvSpPr>
            <a:spLocks noGrp="1"/>
          </p:cNvSpPr>
          <p:nvPr>
            <p:ph type="body" idx="1"/>
          </p:nvPr>
        </p:nvSpPr>
        <p:spPr>
          <a:xfrm>
            <a:off x="381000" y="1676400"/>
            <a:ext cx="8458200" cy="1219200"/>
          </a:xfrm>
        </p:spPr>
        <p:txBody>
          <a:bodyPr anchor="b"/>
          <a:lstStyle>
            <a:lvl1pPr marL="0" indent="0" algn="r">
              <a:buNone/>
              <a:defRPr sz="2000">
                <a:solidFill>
                  <a:schemeClr val="tx2">
                    <a:shade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19" name="Date Placeholder 18"/>
          <p:cNvSpPr>
            <a:spLocks noGrp="1"/>
          </p:cNvSpPr>
          <p:nvPr>
            <p:ph type="dt" sz="half" idx="10"/>
          </p:nvPr>
        </p:nvSpPr>
        <p:spPr/>
        <p:txBody>
          <a:bodyPr/>
          <a:lstStyle/>
          <a:p>
            <a:fld id="{E3A5192F-7D17-481C-870F-50A43471DE54}" type="datetimeFigureOut">
              <a:rPr lang="en-US" smtClean="0">
                <a:solidFill>
                  <a:srgbClr val="F0A22E">
                    <a:shade val="75000"/>
                  </a:srgbClr>
                </a:solidFill>
              </a:rPr>
              <a:pPr/>
              <a:t>11/14/2016</a:t>
            </a:fld>
            <a:endParaRPr lang="en-US">
              <a:solidFill>
                <a:srgbClr val="F0A22E">
                  <a:shade val="75000"/>
                </a:srgbClr>
              </a:solidFill>
            </a:endParaRPr>
          </a:p>
        </p:txBody>
      </p:sp>
      <p:sp>
        <p:nvSpPr>
          <p:cNvPr id="11" name="Footer Placeholder 10"/>
          <p:cNvSpPr>
            <a:spLocks noGrp="1"/>
          </p:cNvSpPr>
          <p:nvPr>
            <p:ph type="ftr" sz="quarter" idx="11"/>
          </p:nvPr>
        </p:nvSpPr>
        <p:spPr/>
        <p:txBody>
          <a:bodyPr/>
          <a:lstStyle/>
          <a:p>
            <a:endParaRPr lang="en-US">
              <a:solidFill>
                <a:srgbClr val="F0A22E">
                  <a:shade val="75000"/>
                </a:srgbClr>
              </a:solidFill>
            </a:endParaRPr>
          </a:p>
        </p:txBody>
      </p:sp>
      <p:sp>
        <p:nvSpPr>
          <p:cNvPr id="16" name="Slide Number Placeholder 15"/>
          <p:cNvSpPr>
            <a:spLocks noGrp="1"/>
          </p:cNvSpPr>
          <p:nvPr>
            <p:ph type="sldNum" sz="quarter" idx="12"/>
          </p:nvPr>
        </p:nvSpPr>
        <p:spPr/>
        <p:txBody>
          <a:bodyPr/>
          <a:lstStyle/>
          <a:p>
            <a:fld id="{C6F32A50-B3AE-4368-9104-C436E0438B23}" type="slidenum">
              <a:rPr lang="en-US" smtClean="0">
                <a:solidFill>
                  <a:srgbClr val="F0A22E">
                    <a:shade val="75000"/>
                  </a:srgbClr>
                </a:solidFill>
              </a:rPr>
              <a:pPr/>
              <a:t>‹#›</a:t>
            </a:fld>
            <a:endParaRPr lang="en-US">
              <a:solidFill>
                <a:srgbClr val="F0A22E">
                  <a:shade val="75000"/>
                </a:srgbClr>
              </a:solidFill>
            </a:endParaRPr>
          </a:p>
        </p:txBody>
      </p:sp>
      <p:sp>
        <p:nvSpPr>
          <p:cNvPr id="8" name="Title 7"/>
          <p:cNvSpPr>
            <a:spLocks noGrp="1"/>
          </p:cNvSpPr>
          <p:nvPr>
            <p:ph type="title"/>
          </p:nvPr>
        </p:nvSpPr>
        <p:spPr>
          <a:xfrm>
            <a:off x="180475" y="2947085"/>
            <a:ext cx="8686800" cy="1184825"/>
          </a:xfrm>
        </p:spPr>
        <p:txBody>
          <a:bodyPr rtlCol="0" anchor="t"/>
          <a:lstStyle>
            <a:lvl1pPr algn="r">
              <a:defRPr/>
            </a:lvl1pPr>
          </a:lstStyle>
          <a:p>
            <a:r>
              <a:rPr kumimoji="0" lang="en-US" smtClean="0"/>
              <a:t>Click to edit Master title style</a:t>
            </a:r>
            <a:endParaRPr kumimoji="0" lang="en-US"/>
          </a:p>
        </p:txBody>
      </p:sp>
    </p:spTree>
    <p:extLst>
      <p:ext uri="{BB962C8B-B14F-4D97-AF65-F5344CB8AC3E}">
        <p14:creationId xmlns:p14="http://schemas.microsoft.com/office/powerpoint/2010/main" val="890326173"/>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mc:Choice xmlns:p14="http://schemas.microsoft.com/office/powerpoint/2010/main" Requires="p14">
      <p:transition spd="slow" p14:dur="1600">
        <p14:gallery dir="l"/>
      </p:transition>
    </mc:Choice>
    <mc:Fallback>
      <p:transition spd="slow">
        <p:fade/>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CA"/>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1AEE9A7-7C6B-45A9-8F36-E35A3134F643}" type="datetimeFigureOut">
              <a:rPr lang="en-CA" smtClean="0">
                <a:solidFill>
                  <a:prstClr val="black">
                    <a:tint val="75000"/>
                  </a:prstClr>
                </a:solidFill>
              </a:rPr>
              <a:pPr/>
              <a:t>2016-11-14</a:t>
            </a:fld>
            <a:endParaRPr lang="en-CA">
              <a:solidFill>
                <a:prstClr val="black">
                  <a:tint val="75000"/>
                </a:prstClr>
              </a:solidFill>
            </a:endParaRPr>
          </a:p>
        </p:txBody>
      </p:sp>
      <p:sp>
        <p:nvSpPr>
          <p:cNvPr id="6" name="Footer Placeholder 5"/>
          <p:cNvSpPr>
            <a:spLocks noGrp="1"/>
          </p:cNvSpPr>
          <p:nvPr>
            <p:ph type="ftr" sz="quarter" idx="11"/>
          </p:nvPr>
        </p:nvSpPr>
        <p:spPr/>
        <p:txBody>
          <a:bodyPr/>
          <a:lstStyle/>
          <a:p>
            <a:endParaRPr lang="en-CA">
              <a:solidFill>
                <a:prstClr val="black">
                  <a:tint val="75000"/>
                </a:prstClr>
              </a:solidFill>
            </a:endParaRPr>
          </a:p>
        </p:txBody>
      </p:sp>
      <p:sp>
        <p:nvSpPr>
          <p:cNvPr id="7" name="Slide Number Placeholder 6"/>
          <p:cNvSpPr>
            <a:spLocks noGrp="1"/>
          </p:cNvSpPr>
          <p:nvPr>
            <p:ph type="sldNum" sz="quarter" idx="12"/>
          </p:nvPr>
        </p:nvSpPr>
        <p:spPr/>
        <p:txBody>
          <a:bodyPr/>
          <a:lstStyle/>
          <a:p>
            <a:fld id="{22A15C92-02D9-4987-AEB5-A5C49F4461CC}" type="slidenum">
              <a:rPr lang="en-CA" smtClean="0">
                <a:solidFill>
                  <a:prstClr val="black">
                    <a:tint val="75000"/>
                  </a:prstClr>
                </a:solidFill>
              </a:rPr>
              <a:pPr/>
              <a:t>‹#›</a:t>
            </a:fld>
            <a:endParaRPr lang="en-CA">
              <a:solidFill>
                <a:prstClr val="black">
                  <a:tint val="75000"/>
                </a:prstClr>
              </a:solidFill>
            </a:endParaRPr>
          </a:p>
        </p:txBody>
      </p:sp>
    </p:spTree>
    <p:extLst>
      <p:ext uri="{BB962C8B-B14F-4D97-AF65-F5344CB8AC3E}">
        <p14:creationId xmlns:p14="http://schemas.microsoft.com/office/powerpoint/2010/main" val="699153383"/>
      </p:ext>
    </p:extLst>
  </p:cSld>
  <p:clrMapOvr>
    <a:masterClrMapping/>
  </p:clrMapOvr>
  <mc:AlternateContent xmlns:mc="http://schemas.openxmlformats.org/markup-compatibility/2006">
    <mc:Choice xmlns:p14="http://schemas.microsoft.com/office/powerpoint/2010/main" Requires="p14">
      <p:transition spd="slow" p14:dur="1600">
        <p14:gallery dir="l"/>
      </p:transition>
    </mc:Choice>
    <mc:Fallback>
      <p:transition spd="slow">
        <p:fade/>
      </p:transition>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CA"/>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CA"/>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1AEE9A7-7C6B-45A9-8F36-E35A3134F643}" type="datetimeFigureOut">
              <a:rPr lang="en-CA" smtClean="0">
                <a:solidFill>
                  <a:prstClr val="black">
                    <a:tint val="75000"/>
                  </a:prstClr>
                </a:solidFill>
              </a:rPr>
              <a:pPr/>
              <a:t>2016-11-14</a:t>
            </a:fld>
            <a:endParaRPr lang="en-CA">
              <a:solidFill>
                <a:prstClr val="black">
                  <a:tint val="75000"/>
                </a:prstClr>
              </a:solidFill>
            </a:endParaRPr>
          </a:p>
        </p:txBody>
      </p:sp>
      <p:sp>
        <p:nvSpPr>
          <p:cNvPr id="6" name="Footer Placeholder 5"/>
          <p:cNvSpPr>
            <a:spLocks noGrp="1"/>
          </p:cNvSpPr>
          <p:nvPr>
            <p:ph type="ftr" sz="quarter" idx="11"/>
          </p:nvPr>
        </p:nvSpPr>
        <p:spPr/>
        <p:txBody>
          <a:bodyPr/>
          <a:lstStyle/>
          <a:p>
            <a:endParaRPr lang="en-CA">
              <a:solidFill>
                <a:prstClr val="black">
                  <a:tint val="75000"/>
                </a:prstClr>
              </a:solidFill>
            </a:endParaRPr>
          </a:p>
        </p:txBody>
      </p:sp>
      <p:sp>
        <p:nvSpPr>
          <p:cNvPr id="7" name="Slide Number Placeholder 6"/>
          <p:cNvSpPr>
            <a:spLocks noGrp="1"/>
          </p:cNvSpPr>
          <p:nvPr>
            <p:ph type="sldNum" sz="quarter" idx="12"/>
          </p:nvPr>
        </p:nvSpPr>
        <p:spPr/>
        <p:txBody>
          <a:bodyPr/>
          <a:lstStyle/>
          <a:p>
            <a:fld id="{22A15C92-02D9-4987-AEB5-A5C49F4461CC}" type="slidenum">
              <a:rPr lang="en-CA" smtClean="0">
                <a:solidFill>
                  <a:prstClr val="black">
                    <a:tint val="75000"/>
                  </a:prstClr>
                </a:solidFill>
              </a:rPr>
              <a:pPr/>
              <a:t>‹#›</a:t>
            </a:fld>
            <a:endParaRPr lang="en-CA">
              <a:solidFill>
                <a:prstClr val="black">
                  <a:tint val="75000"/>
                </a:prstClr>
              </a:solidFill>
            </a:endParaRPr>
          </a:p>
        </p:txBody>
      </p:sp>
    </p:spTree>
    <p:extLst>
      <p:ext uri="{BB962C8B-B14F-4D97-AF65-F5344CB8AC3E}">
        <p14:creationId xmlns:p14="http://schemas.microsoft.com/office/powerpoint/2010/main" val="2512395969"/>
      </p:ext>
    </p:extLst>
  </p:cSld>
  <p:clrMapOvr>
    <a:masterClrMapping/>
  </p:clrMapOvr>
  <mc:AlternateContent xmlns:mc="http://schemas.openxmlformats.org/markup-compatibility/2006">
    <mc:Choice xmlns:p14="http://schemas.microsoft.com/office/powerpoint/2010/main" Requires="p14">
      <p:transition spd="slow" p14:dur="1600">
        <p14:gallery dir="l"/>
      </p:transition>
    </mc:Choice>
    <mc:Fallback>
      <p:transition spd="slow">
        <p:fade/>
      </p:transition>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p>
            <a:fld id="{11AEE9A7-7C6B-45A9-8F36-E35A3134F643}" type="datetimeFigureOut">
              <a:rPr lang="en-CA" smtClean="0">
                <a:solidFill>
                  <a:prstClr val="black">
                    <a:tint val="75000"/>
                  </a:prstClr>
                </a:solidFill>
              </a:rPr>
              <a:pPr/>
              <a:t>2016-11-14</a:t>
            </a:fld>
            <a:endParaRPr lang="en-CA">
              <a:solidFill>
                <a:prstClr val="black">
                  <a:tint val="75000"/>
                </a:prstClr>
              </a:solidFill>
            </a:endParaRPr>
          </a:p>
        </p:txBody>
      </p:sp>
      <p:sp>
        <p:nvSpPr>
          <p:cNvPr id="5" name="Footer Placeholder 4"/>
          <p:cNvSpPr>
            <a:spLocks noGrp="1"/>
          </p:cNvSpPr>
          <p:nvPr>
            <p:ph type="ftr" sz="quarter" idx="11"/>
          </p:nvPr>
        </p:nvSpPr>
        <p:spPr/>
        <p:txBody>
          <a:bodyPr/>
          <a:lstStyle/>
          <a:p>
            <a:endParaRPr lang="en-CA">
              <a:solidFill>
                <a:prstClr val="black">
                  <a:tint val="75000"/>
                </a:prstClr>
              </a:solidFill>
            </a:endParaRPr>
          </a:p>
        </p:txBody>
      </p:sp>
      <p:sp>
        <p:nvSpPr>
          <p:cNvPr id="6" name="Slide Number Placeholder 5"/>
          <p:cNvSpPr>
            <a:spLocks noGrp="1"/>
          </p:cNvSpPr>
          <p:nvPr>
            <p:ph type="sldNum" sz="quarter" idx="12"/>
          </p:nvPr>
        </p:nvSpPr>
        <p:spPr/>
        <p:txBody>
          <a:bodyPr/>
          <a:lstStyle/>
          <a:p>
            <a:fld id="{22A15C92-02D9-4987-AEB5-A5C49F4461CC}" type="slidenum">
              <a:rPr lang="en-CA" smtClean="0">
                <a:solidFill>
                  <a:prstClr val="black">
                    <a:tint val="75000"/>
                  </a:prstClr>
                </a:solidFill>
              </a:rPr>
              <a:pPr/>
              <a:t>‹#›</a:t>
            </a:fld>
            <a:endParaRPr lang="en-CA">
              <a:solidFill>
                <a:prstClr val="black">
                  <a:tint val="75000"/>
                </a:prstClr>
              </a:solidFill>
            </a:endParaRPr>
          </a:p>
        </p:txBody>
      </p:sp>
    </p:spTree>
    <p:extLst>
      <p:ext uri="{BB962C8B-B14F-4D97-AF65-F5344CB8AC3E}">
        <p14:creationId xmlns:p14="http://schemas.microsoft.com/office/powerpoint/2010/main" val="3027252366"/>
      </p:ext>
    </p:extLst>
  </p:cSld>
  <p:clrMapOvr>
    <a:masterClrMapping/>
  </p:clrMapOvr>
  <mc:AlternateContent xmlns:mc="http://schemas.openxmlformats.org/markup-compatibility/2006">
    <mc:Choice xmlns:p14="http://schemas.microsoft.com/office/powerpoint/2010/main" Requires="p14">
      <p:transition spd="slow" p14:dur="1600">
        <p14:gallery dir="l"/>
      </p:transition>
    </mc:Choice>
    <mc:Fallback>
      <p:transition spd="slow">
        <p:fade/>
      </p:transition>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CA"/>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p>
            <a:fld id="{11AEE9A7-7C6B-45A9-8F36-E35A3134F643}" type="datetimeFigureOut">
              <a:rPr lang="en-CA" smtClean="0">
                <a:solidFill>
                  <a:prstClr val="black">
                    <a:tint val="75000"/>
                  </a:prstClr>
                </a:solidFill>
              </a:rPr>
              <a:pPr/>
              <a:t>2016-11-14</a:t>
            </a:fld>
            <a:endParaRPr lang="en-CA">
              <a:solidFill>
                <a:prstClr val="black">
                  <a:tint val="75000"/>
                </a:prstClr>
              </a:solidFill>
            </a:endParaRPr>
          </a:p>
        </p:txBody>
      </p:sp>
      <p:sp>
        <p:nvSpPr>
          <p:cNvPr id="5" name="Footer Placeholder 4"/>
          <p:cNvSpPr>
            <a:spLocks noGrp="1"/>
          </p:cNvSpPr>
          <p:nvPr>
            <p:ph type="ftr" sz="quarter" idx="11"/>
          </p:nvPr>
        </p:nvSpPr>
        <p:spPr/>
        <p:txBody>
          <a:bodyPr/>
          <a:lstStyle/>
          <a:p>
            <a:endParaRPr lang="en-CA">
              <a:solidFill>
                <a:prstClr val="black">
                  <a:tint val="75000"/>
                </a:prstClr>
              </a:solidFill>
            </a:endParaRPr>
          </a:p>
        </p:txBody>
      </p:sp>
      <p:sp>
        <p:nvSpPr>
          <p:cNvPr id="6" name="Slide Number Placeholder 5"/>
          <p:cNvSpPr>
            <a:spLocks noGrp="1"/>
          </p:cNvSpPr>
          <p:nvPr>
            <p:ph type="sldNum" sz="quarter" idx="12"/>
          </p:nvPr>
        </p:nvSpPr>
        <p:spPr/>
        <p:txBody>
          <a:bodyPr/>
          <a:lstStyle/>
          <a:p>
            <a:fld id="{22A15C92-02D9-4987-AEB5-A5C49F4461CC}" type="slidenum">
              <a:rPr lang="en-CA" smtClean="0">
                <a:solidFill>
                  <a:prstClr val="black">
                    <a:tint val="75000"/>
                  </a:prstClr>
                </a:solidFill>
              </a:rPr>
              <a:pPr/>
              <a:t>‹#›</a:t>
            </a:fld>
            <a:endParaRPr lang="en-CA">
              <a:solidFill>
                <a:prstClr val="black">
                  <a:tint val="75000"/>
                </a:prstClr>
              </a:solidFill>
            </a:endParaRPr>
          </a:p>
        </p:txBody>
      </p:sp>
    </p:spTree>
    <p:extLst>
      <p:ext uri="{BB962C8B-B14F-4D97-AF65-F5344CB8AC3E}">
        <p14:creationId xmlns:p14="http://schemas.microsoft.com/office/powerpoint/2010/main" val="120609916"/>
      </p:ext>
    </p:extLst>
  </p:cSld>
  <p:clrMapOvr>
    <a:masterClrMapping/>
  </p:clrMapOvr>
  <mc:AlternateContent xmlns:mc="http://schemas.openxmlformats.org/markup-compatibility/2006">
    <mc:Choice xmlns:p14="http://schemas.microsoft.com/office/powerpoint/2010/main" Requires="p14">
      <p:transition spd="slow" p14:dur="1600">
        <p14:gallery dir="l"/>
      </p:transition>
    </mc:Choice>
    <mc:Fallback>
      <p:transition spd="slow">
        <p:fade/>
      </p:transition>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685800" y="228600"/>
            <a:ext cx="7772400" cy="762000"/>
          </a:xfrm>
        </p:spPr>
        <p:txBody>
          <a:bodyPr/>
          <a:lstStyle/>
          <a:p>
            <a:r>
              <a:rPr lang="en-US" smtClean="0"/>
              <a:t>Click to edit Master title style</a:t>
            </a:r>
            <a:endParaRPr lang="en-CA"/>
          </a:p>
        </p:txBody>
      </p:sp>
      <p:sp>
        <p:nvSpPr>
          <p:cNvPr id="3" name="Table Placeholder 2"/>
          <p:cNvSpPr>
            <a:spLocks noGrp="1"/>
          </p:cNvSpPr>
          <p:nvPr>
            <p:ph type="tbl" idx="1"/>
          </p:nvPr>
        </p:nvSpPr>
        <p:spPr>
          <a:xfrm>
            <a:off x="685800" y="1600200"/>
            <a:ext cx="7772400" cy="4495800"/>
          </a:xfrm>
        </p:spPr>
        <p:txBody>
          <a:bodyPr rtlCol="0">
            <a:normAutofit/>
          </a:bodyPr>
          <a:lstStyle/>
          <a:p>
            <a:pPr lvl="0"/>
            <a:endParaRPr lang="en-CA" noProof="0" smtClean="0"/>
          </a:p>
        </p:txBody>
      </p:sp>
      <p:sp>
        <p:nvSpPr>
          <p:cNvPr id="7" name="Footer Placeholder 4"/>
          <p:cNvSpPr>
            <a:spLocks noGrp="1"/>
          </p:cNvSpPr>
          <p:nvPr>
            <p:ph type="ftr" sz="quarter" idx="3"/>
          </p:nvPr>
        </p:nvSpPr>
        <p:spPr>
          <a:xfrm>
            <a:off x="8668816" y="6572374"/>
            <a:ext cx="475184" cy="285626"/>
          </a:xfrm>
          <a:prstGeom prst="rect">
            <a:avLst/>
          </a:prstGeom>
        </p:spPr>
        <p:txBody>
          <a:bodyPr rtlCol="0"/>
          <a:lstStyle>
            <a:lvl1pPr fontAlgn="auto">
              <a:spcBef>
                <a:spcPts val="0"/>
              </a:spcBef>
              <a:spcAft>
                <a:spcPts val="0"/>
              </a:spcAft>
              <a:defRPr sz="1100">
                <a:solidFill>
                  <a:schemeClr val="tx1"/>
                </a:solidFill>
                <a:latin typeface="+mj-lt"/>
              </a:defRPr>
            </a:lvl1pPr>
          </a:lstStyle>
          <a:p>
            <a:pPr>
              <a:defRPr/>
            </a:pPr>
            <a:r>
              <a:rPr lang="en-US" dirty="0" smtClean="0">
                <a:solidFill>
                  <a:prstClr val="black"/>
                </a:solidFill>
              </a:rPr>
              <a:t>2015</a:t>
            </a:r>
            <a:endParaRPr lang="en-US" dirty="0">
              <a:solidFill>
                <a:prstClr val="black"/>
              </a:solidFill>
            </a:endParaRPr>
          </a:p>
        </p:txBody>
      </p:sp>
    </p:spTree>
    <p:extLst>
      <p:ext uri="{BB962C8B-B14F-4D97-AF65-F5344CB8AC3E}">
        <p14:creationId xmlns:p14="http://schemas.microsoft.com/office/powerpoint/2010/main" val="3480855099"/>
      </p:ext>
    </p:extLst>
  </p:cSld>
  <p:clrMapOvr>
    <a:masterClrMapping/>
  </p:clrMapOvr>
  <mc:AlternateContent xmlns:mc="http://schemas.openxmlformats.org/markup-compatibility/2006">
    <mc:Choice xmlns:p14="http://schemas.microsoft.com/office/powerpoint/2010/main" Requires="p14">
      <p:transition spd="slow" p14:dur="1600">
        <p14:gallery dir="l"/>
      </p:transition>
    </mc:Choice>
    <mc:Fallback>
      <p:transition spd="slow">
        <p:fade/>
      </p:transition>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userDrawn="1">
  <p:cSld name="Title, Ch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1143000"/>
          </a:xfrm>
        </p:spPr>
        <p:txBody>
          <a:bodyPr/>
          <a:lstStyle/>
          <a:p>
            <a:r>
              <a:rPr lang="en-US" smtClean="0"/>
              <a:t>Click to edit Master title style</a:t>
            </a:r>
            <a:endParaRPr lang="en-US"/>
          </a:p>
        </p:txBody>
      </p:sp>
      <p:sp>
        <p:nvSpPr>
          <p:cNvPr id="3" name="Chart Placeholder 2"/>
          <p:cNvSpPr>
            <a:spLocks noGrp="1"/>
          </p:cNvSpPr>
          <p:nvPr>
            <p:ph type="chart" sz="half" idx="1"/>
          </p:nvPr>
        </p:nvSpPr>
        <p:spPr>
          <a:xfrm>
            <a:off x="457200" y="1600200"/>
            <a:ext cx="4038600" cy="4495800"/>
          </a:xfrm>
        </p:spPr>
        <p:txBody>
          <a:bodyPr/>
          <a:lstStyle/>
          <a:p>
            <a:pPr lvl="0"/>
            <a:endParaRPr lang="en-US" noProof="0"/>
          </a:p>
        </p:txBody>
      </p:sp>
      <p:sp>
        <p:nvSpPr>
          <p:cNvPr id="6" name="Footer Placeholder 4"/>
          <p:cNvSpPr>
            <a:spLocks noGrp="1"/>
          </p:cNvSpPr>
          <p:nvPr>
            <p:ph type="ftr" sz="quarter" idx="3"/>
          </p:nvPr>
        </p:nvSpPr>
        <p:spPr>
          <a:xfrm>
            <a:off x="8668816" y="6572374"/>
            <a:ext cx="475184" cy="285626"/>
          </a:xfrm>
          <a:prstGeom prst="rect">
            <a:avLst/>
          </a:prstGeom>
        </p:spPr>
        <p:txBody>
          <a:bodyPr rtlCol="0"/>
          <a:lstStyle>
            <a:lvl1pPr fontAlgn="auto">
              <a:spcBef>
                <a:spcPts val="0"/>
              </a:spcBef>
              <a:spcAft>
                <a:spcPts val="0"/>
              </a:spcAft>
              <a:defRPr sz="1100">
                <a:solidFill>
                  <a:schemeClr val="tx1"/>
                </a:solidFill>
                <a:latin typeface="+mj-lt"/>
              </a:defRPr>
            </a:lvl1pPr>
          </a:lstStyle>
          <a:p>
            <a:pPr>
              <a:defRPr/>
            </a:pPr>
            <a:r>
              <a:rPr lang="en-US" dirty="0" smtClean="0">
                <a:solidFill>
                  <a:prstClr val="black"/>
                </a:solidFill>
              </a:rPr>
              <a:t>2015</a:t>
            </a:r>
            <a:endParaRPr lang="en-US" dirty="0">
              <a:solidFill>
                <a:prstClr val="black"/>
              </a:solidFill>
            </a:endParaRPr>
          </a:p>
        </p:txBody>
      </p:sp>
    </p:spTree>
    <p:extLst>
      <p:ext uri="{BB962C8B-B14F-4D97-AF65-F5344CB8AC3E}">
        <p14:creationId xmlns:p14="http://schemas.microsoft.com/office/powerpoint/2010/main" val="2622538292"/>
      </p:ext>
    </p:extLst>
  </p:cSld>
  <p:clrMapOvr>
    <a:masterClrMapping/>
  </p:clrMapOvr>
  <mc:AlternateContent xmlns:mc="http://schemas.openxmlformats.org/markup-compatibility/2006">
    <mc:Choice xmlns:p14="http://schemas.microsoft.com/office/powerpoint/2010/main" Requires="p14">
      <p:transition spd="slow" p14:dur="1600">
        <p14:gallery dir="l"/>
      </p:transition>
    </mc:Choice>
    <mc:Fallback>
      <p:transition spd="slow">
        <p:fade/>
      </p:transition>
    </mc:Fallback>
  </mc:AlternateContent>
</p:sldLayout>
</file>

<file path=ppt/slideLayouts/slideLayout36.xml><?xml version="1.0" encoding="utf-8"?>
<p:sldLayout xmlns:a="http://schemas.openxmlformats.org/drawingml/2006/main" xmlns:r="http://schemas.openxmlformats.org/officeDocument/2006/relationships" xmlns:p="http://schemas.openxmlformats.org/presentationml/2006/main" type="tx">
  <p:cSld name="Title and Body">
    <p:spTree>
      <p:nvGrpSpPr>
        <p:cNvPr id="1" name="Shape 13"/>
        <p:cNvGrpSpPr/>
        <p:nvPr/>
      </p:nvGrpSpPr>
      <p:grpSpPr>
        <a:xfrm>
          <a:off x="0" y="0"/>
          <a:ext cx="0" cy="0"/>
          <a:chOff x="0" y="0"/>
          <a:chExt cx="0" cy="0"/>
        </a:xfrm>
      </p:grpSpPr>
      <p:cxnSp>
        <p:nvCxnSpPr>
          <p:cNvPr id="4" name="Shape 16"/>
          <p:cNvCxnSpPr>
            <a:cxnSpLocks noChangeShapeType="1"/>
          </p:cNvCxnSpPr>
          <p:nvPr/>
        </p:nvCxnSpPr>
        <p:spPr bwMode="auto">
          <a:xfrm>
            <a:off x="457200" y="1524000"/>
            <a:ext cx="8229600" cy="0"/>
          </a:xfrm>
          <a:prstGeom prst="straightConnector1">
            <a:avLst/>
          </a:prstGeom>
          <a:noFill/>
          <a:ln w="50800">
            <a:solidFill>
              <a:srgbClr val="DA0002"/>
            </a:solidFill>
            <a:round/>
            <a:headEnd/>
            <a:tailEnd/>
          </a:ln>
        </p:spPr>
      </p:cxnSp>
      <p:sp>
        <p:nvSpPr>
          <p:cNvPr id="14" name="Shape 14"/>
          <p:cNvSpPr txBox="1">
            <a:spLocks noGrp="1"/>
          </p:cNvSpPr>
          <p:nvPr>
            <p:ph type="title"/>
          </p:nvPr>
        </p:nvSpPr>
        <p:spPr>
          <a:xfrm>
            <a:off x="457200" y="274637"/>
            <a:ext cx="8229600" cy="1143200"/>
          </a:xfrm>
          <a:prstGeom prst="rect">
            <a:avLst/>
          </a:prstGeom>
        </p:spPr>
        <p:txBody>
          <a:bodyPr/>
          <a:lstStyle>
            <a:lvl1pPr>
              <a:spcBef>
                <a:spcPts val="0"/>
              </a:spcBef>
              <a:defRPr>
                <a:solidFill>
                  <a:srgbClr val="DA0002"/>
                </a:solidFill>
              </a:defRPr>
            </a:lvl1pPr>
            <a:lvl2pPr>
              <a:spcBef>
                <a:spcPts val="0"/>
              </a:spcBef>
              <a:defRPr>
                <a:solidFill>
                  <a:srgbClr val="DA0002"/>
                </a:solidFill>
              </a:defRPr>
            </a:lvl2pPr>
            <a:lvl3pPr>
              <a:spcBef>
                <a:spcPts val="0"/>
              </a:spcBef>
              <a:defRPr>
                <a:solidFill>
                  <a:srgbClr val="DA0002"/>
                </a:solidFill>
              </a:defRPr>
            </a:lvl3pPr>
            <a:lvl4pPr>
              <a:spcBef>
                <a:spcPts val="0"/>
              </a:spcBef>
              <a:defRPr>
                <a:solidFill>
                  <a:srgbClr val="DA0002"/>
                </a:solidFill>
              </a:defRPr>
            </a:lvl4pPr>
            <a:lvl5pPr>
              <a:spcBef>
                <a:spcPts val="0"/>
              </a:spcBef>
              <a:defRPr>
                <a:solidFill>
                  <a:srgbClr val="DA0002"/>
                </a:solidFill>
              </a:defRPr>
            </a:lvl5pPr>
            <a:lvl6pPr>
              <a:spcBef>
                <a:spcPts val="0"/>
              </a:spcBef>
              <a:defRPr>
                <a:solidFill>
                  <a:srgbClr val="DA0002"/>
                </a:solidFill>
              </a:defRPr>
            </a:lvl6pPr>
            <a:lvl7pPr>
              <a:spcBef>
                <a:spcPts val="0"/>
              </a:spcBef>
              <a:defRPr>
                <a:solidFill>
                  <a:srgbClr val="DA0002"/>
                </a:solidFill>
              </a:defRPr>
            </a:lvl7pPr>
            <a:lvl8pPr>
              <a:spcBef>
                <a:spcPts val="0"/>
              </a:spcBef>
              <a:defRPr>
                <a:solidFill>
                  <a:srgbClr val="DA0002"/>
                </a:solidFill>
              </a:defRPr>
            </a:lvl8pPr>
            <a:lvl9pPr>
              <a:spcBef>
                <a:spcPts val="0"/>
              </a:spcBef>
              <a:defRPr>
                <a:solidFill>
                  <a:srgbClr val="DA0002"/>
                </a:solidFill>
              </a:defRPr>
            </a:lvl9pPr>
          </a:lstStyle>
          <a:p>
            <a:endParaRPr/>
          </a:p>
        </p:txBody>
      </p:sp>
      <p:sp>
        <p:nvSpPr>
          <p:cNvPr id="15" name="Shape 15"/>
          <p:cNvSpPr txBox="1">
            <a:spLocks noGrp="1"/>
          </p:cNvSpPr>
          <p:nvPr>
            <p:ph type="body" idx="1"/>
          </p:nvPr>
        </p:nvSpPr>
        <p:spPr>
          <a:xfrm>
            <a:off x="457200" y="1600202"/>
            <a:ext cx="8229600" cy="4967599"/>
          </a:xfrm>
          <a:prstGeom prst="rect">
            <a:avLst/>
          </a:prstGeom>
        </p:spPr>
        <p:txBody>
          <a:bodyPr/>
          <a:lstStyle>
            <a:lvl1pPr>
              <a:spcBef>
                <a:spcPts val="0"/>
              </a:spcBef>
              <a:defRPr/>
            </a:lvl1pPr>
            <a:lvl2pPr>
              <a:spcBef>
                <a:spcPts val="0"/>
              </a:spcBef>
              <a:defRPr/>
            </a:lvl2pPr>
            <a:lvl3pPr>
              <a:spcBef>
                <a:spcPts val="0"/>
              </a:spcBef>
              <a:defRPr/>
            </a:lvl3pPr>
            <a:lvl4pPr>
              <a:spcBef>
                <a:spcPts val="0"/>
              </a:spcBef>
              <a:defRPr/>
            </a:lvl4pPr>
            <a:lvl5pPr>
              <a:spcBef>
                <a:spcPts val="0"/>
              </a:spcBef>
              <a:defRPr/>
            </a:lvl5pPr>
            <a:lvl6pPr>
              <a:spcBef>
                <a:spcPts val="0"/>
              </a:spcBef>
              <a:defRPr/>
            </a:lvl6pPr>
            <a:lvl7pPr>
              <a:spcBef>
                <a:spcPts val="0"/>
              </a:spcBef>
              <a:defRPr/>
            </a:lvl7pPr>
            <a:lvl8pPr>
              <a:spcBef>
                <a:spcPts val="0"/>
              </a:spcBef>
              <a:defRPr/>
            </a:lvl8pPr>
            <a:lvl9pPr>
              <a:spcBef>
                <a:spcPts val="0"/>
              </a:spcBef>
              <a:defRPr/>
            </a:lvl9pPr>
          </a:lstStyle>
          <a:p>
            <a:endParaRPr/>
          </a:p>
        </p:txBody>
      </p:sp>
      <p:sp>
        <p:nvSpPr>
          <p:cNvPr id="2" name="TextBox 1"/>
          <p:cNvSpPr txBox="1"/>
          <p:nvPr userDrawn="1"/>
        </p:nvSpPr>
        <p:spPr>
          <a:xfrm>
            <a:off x="8604448" y="6552728"/>
            <a:ext cx="504056" cy="260648"/>
          </a:xfrm>
          <a:prstGeom prst="rect">
            <a:avLst/>
          </a:prstGeom>
          <a:noFill/>
        </p:spPr>
        <p:txBody>
          <a:bodyPr wrap="square" rtlCol="0">
            <a:spAutoFit/>
          </a:bodyPr>
          <a:lstStyle/>
          <a:p>
            <a:r>
              <a:rPr lang="en-CA" sz="1100" dirty="0" smtClean="0">
                <a:solidFill>
                  <a:prstClr val="black"/>
                </a:solidFill>
              </a:rPr>
              <a:t>2015</a:t>
            </a:r>
            <a:endParaRPr lang="en-CA" sz="1100" dirty="0">
              <a:solidFill>
                <a:prstClr val="black"/>
              </a:solidFill>
            </a:endParaRPr>
          </a:p>
        </p:txBody>
      </p:sp>
    </p:spTree>
    <p:extLst>
      <p:ext uri="{BB962C8B-B14F-4D97-AF65-F5344CB8AC3E}">
        <p14:creationId xmlns:p14="http://schemas.microsoft.com/office/powerpoint/2010/main" val="2246313520"/>
      </p:ext>
    </p:extLst>
  </p:cSld>
  <p:clrMapOvr>
    <a:masterClrMapping/>
  </p:clrMapOvr>
  <mc:AlternateContent xmlns:mc="http://schemas.openxmlformats.org/markup-compatibility/2006">
    <mc:Choice xmlns:p14="http://schemas.microsoft.com/office/powerpoint/2010/main" Requires="p14">
      <p:transition spd="slow" p14:dur="1600">
        <p14:gallery dir="l"/>
      </p:transition>
    </mc:Choice>
    <mc:Fallback>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0" name="Title 19"/>
          <p:cNvSpPr>
            <a:spLocks noGrp="1"/>
          </p:cNvSpPr>
          <p:nvPr>
            <p:ph type="title"/>
          </p:nvPr>
        </p:nvSpPr>
        <p:spPr>
          <a:xfrm>
            <a:off x="301752" y="457200"/>
            <a:ext cx="8686800" cy="841248"/>
          </a:xfrm>
        </p:spPr>
        <p:txBody>
          <a:bodyPr/>
          <a:lstStyle/>
          <a:p>
            <a:r>
              <a:rPr kumimoji="0" lang="en-US" smtClean="0"/>
              <a:t>Click to edit Master title style</a:t>
            </a:r>
            <a:endParaRPr kumimoji="0" lang="en-US"/>
          </a:p>
        </p:txBody>
      </p:sp>
      <p:sp>
        <p:nvSpPr>
          <p:cNvPr id="14" name="Content Placeholder 13"/>
          <p:cNvSpPr>
            <a:spLocks noGrp="1"/>
          </p:cNvSpPr>
          <p:nvPr>
            <p:ph sz="half" idx="1"/>
          </p:nvPr>
        </p:nvSpPr>
        <p:spPr>
          <a:xfrm>
            <a:off x="304800" y="1600200"/>
            <a:ext cx="41910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half" idx="2"/>
          </p:nvPr>
        </p:nvSpPr>
        <p:spPr>
          <a:xfrm>
            <a:off x="4648200" y="1600200"/>
            <a:ext cx="43434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1" name="Date Placeholder 20"/>
          <p:cNvSpPr>
            <a:spLocks noGrp="1"/>
          </p:cNvSpPr>
          <p:nvPr>
            <p:ph type="dt" sz="half" idx="10"/>
          </p:nvPr>
        </p:nvSpPr>
        <p:spPr/>
        <p:txBody>
          <a:bodyPr/>
          <a:lstStyle/>
          <a:p>
            <a:fld id="{E3A5192F-7D17-481C-870F-50A43471DE54}" type="datetimeFigureOut">
              <a:rPr lang="en-US" smtClean="0">
                <a:solidFill>
                  <a:srgbClr val="F0A22E">
                    <a:shade val="75000"/>
                  </a:srgbClr>
                </a:solidFill>
              </a:rPr>
              <a:pPr/>
              <a:t>11/14/2016</a:t>
            </a:fld>
            <a:endParaRPr lang="en-US">
              <a:solidFill>
                <a:srgbClr val="F0A22E">
                  <a:shade val="75000"/>
                </a:srgbClr>
              </a:solidFill>
            </a:endParaRPr>
          </a:p>
        </p:txBody>
      </p:sp>
      <p:sp>
        <p:nvSpPr>
          <p:cNvPr id="10" name="Footer Placeholder 9"/>
          <p:cNvSpPr>
            <a:spLocks noGrp="1"/>
          </p:cNvSpPr>
          <p:nvPr>
            <p:ph type="ftr" sz="quarter" idx="11"/>
          </p:nvPr>
        </p:nvSpPr>
        <p:spPr/>
        <p:txBody>
          <a:bodyPr/>
          <a:lstStyle/>
          <a:p>
            <a:endParaRPr lang="en-US">
              <a:solidFill>
                <a:srgbClr val="F0A22E">
                  <a:shade val="75000"/>
                </a:srgbClr>
              </a:solidFill>
            </a:endParaRPr>
          </a:p>
        </p:txBody>
      </p:sp>
      <p:sp>
        <p:nvSpPr>
          <p:cNvPr id="31" name="Slide Number Placeholder 30"/>
          <p:cNvSpPr>
            <a:spLocks noGrp="1"/>
          </p:cNvSpPr>
          <p:nvPr>
            <p:ph type="sldNum" sz="quarter" idx="12"/>
          </p:nvPr>
        </p:nvSpPr>
        <p:spPr/>
        <p:txBody>
          <a:bodyPr/>
          <a:lstStyle/>
          <a:p>
            <a:fld id="{C6F32A50-B3AE-4368-9104-C436E0438B23}" type="slidenum">
              <a:rPr lang="en-US" smtClean="0">
                <a:solidFill>
                  <a:srgbClr val="F0A22E">
                    <a:shade val="75000"/>
                  </a:srgbClr>
                </a:solidFill>
              </a:rPr>
              <a:pPr/>
              <a:t>‹#›</a:t>
            </a:fld>
            <a:endParaRPr lang="en-US">
              <a:solidFill>
                <a:srgbClr val="F0A22E">
                  <a:shade val="75000"/>
                </a:srgbClr>
              </a:solidFill>
            </a:endParaRPr>
          </a:p>
        </p:txBody>
      </p:sp>
    </p:spTree>
    <p:extLst>
      <p:ext uri="{BB962C8B-B14F-4D97-AF65-F5344CB8AC3E}">
        <p14:creationId xmlns:p14="http://schemas.microsoft.com/office/powerpoint/2010/main" val="3587457979"/>
      </p:ext>
    </p:extLst>
  </p:cSld>
  <p:clrMapOvr>
    <a:masterClrMapping/>
  </p:clrMapOvr>
  <mc:AlternateContent xmlns:mc="http://schemas.openxmlformats.org/markup-compatibility/2006">
    <mc:Choice xmlns:p14="http://schemas.microsoft.com/office/powerpoint/2010/main" Requires="p14">
      <p:transition spd="slow" p14:dur="1600">
        <p14:gallery dir="l"/>
      </p:transition>
    </mc:Choice>
    <mc:Fallback>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9" name="Title 28"/>
          <p:cNvSpPr>
            <a:spLocks noGrp="1"/>
          </p:cNvSpPr>
          <p:nvPr>
            <p:ph type="title"/>
          </p:nvPr>
        </p:nvSpPr>
        <p:spPr>
          <a:xfrm>
            <a:off x="304800" y="5410200"/>
            <a:ext cx="8610600" cy="882650"/>
          </a:xfrm>
        </p:spPr>
        <p:txBody>
          <a:bodyPr anchor="ctr"/>
          <a:lstStyle>
            <a:lvl1pPr>
              <a:defRPr/>
            </a:lvl1pPr>
          </a:lstStyle>
          <a:p>
            <a:r>
              <a:rPr kumimoji="0" lang="en-US" smtClean="0"/>
              <a:t>Click to edit Master title style</a:t>
            </a:r>
            <a:endParaRPr kumimoji="0" lang="en-US"/>
          </a:p>
        </p:txBody>
      </p:sp>
      <p:sp>
        <p:nvSpPr>
          <p:cNvPr id="13" name="Text Placeholder 12"/>
          <p:cNvSpPr>
            <a:spLocks noGrp="1"/>
          </p:cNvSpPr>
          <p:nvPr>
            <p:ph type="body" idx="1"/>
          </p:nvPr>
        </p:nvSpPr>
        <p:spPr>
          <a:xfrm>
            <a:off x="281444" y="666750"/>
            <a:ext cx="4290556"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25" name="Text Placeholder 24"/>
          <p:cNvSpPr>
            <a:spLocks noGrp="1"/>
          </p:cNvSpPr>
          <p:nvPr>
            <p:ph type="body" sz="half" idx="3"/>
          </p:nvPr>
        </p:nvSpPr>
        <p:spPr>
          <a:xfrm>
            <a:off x="4645025" y="666750"/>
            <a:ext cx="4292241"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Content Placeholder 3"/>
          <p:cNvSpPr>
            <a:spLocks noGrp="1"/>
          </p:cNvSpPr>
          <p:nvPr>
            <p:ph sz="quarter" idx="2"/>
          </p:nvPr>
        </p:nvSpPr>
        <p:spPr>
          <a:xfrm>
            <a:off x="281444" y="1316037"/>
            <a:ext cx="429055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8" name="Content Placeholder 27"/>
          <p:cNvSpPr>
            <a:spLocks noGrp="1"/>
          </p:cNvSpPr>
          <p:nvPr>
            <p:ph sz="quarter" idx="4"/>
          </p:nvPr>
        </p:nvSpPr>
        <p:spPr>
          <a:xfrm>
            <a:off x="4648730" y="1316037"/>
            <a:ext cx="428853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0" name="Date Placeholder 9"/>
          <p:cNvSpPr>
            <a:spLocks noGrp="1"/>
          </p:cNvSpPr>
          <p:nvPr>
            <p:ph type="dt" sz="half" idx="10"/>
          </p:nvPr>
        </p:nvSpPr>
        <p:spPr/>
        <p:txBody>
          <a:bodyPr/>
          <a:lstStyle/>
          <a:p>
            <a:fld id="{E3A5192F-7D17-481C-870F-50A43471DE54}" type="datetimeFigureOut">
              <a:rPr lang="en-US" smtClean="0">
                <a:solidFill>
                  <a:srgbClr val="F0A22E">
                    <a:shade val="75000"/>
                  </a:srgbClr>
                </a:solidFill>
              </a:rPr>
              <a:pPr/>
              <a:t>11/14/2016</a:t>
            </a:fld>
            <a:endParaRPr lang="en-US">
              <a:solidFill>
                <a:srgbClr val="F0A22E">
                  <a:shade val="75000"/>
                </a:srgbClr>
              </a:solidFill>
            </a:endParaRPr>
          </a:p>
        </p:txBody>
      </p:sp>
      <p:sp>
        <p:nvSpPr>
          <p:cNvPr id="6" name="Footer Placeholder 5"/>
          <p:cNvSpPr>
            <a:spLocks noGrp="1"/>
          </p:cNvSpPr>
          <p:nvPr>
            <p:ph type="ftr" sz="quarter" idx="11"/>
          </p:nvPr>
        </p:nvSpPr>
        <p:spPr/>
        <p:txBody>
          <a:bodyPr/>
          <a:lstStyle/>
          <a:p>
            <a:endParaRPr lang="en-US">
              <a:solidFill>
                <a:srgbClr val="F0A22E">
                  <a:shade val="75000"/>
                </a:srgbClr>
              </a:solidFill>
            </a:endParaRPr>
          </a:p>
        </p:txBody>
      </p:sp>
      <p:sp>
        <p:nvSpPr>
          <p:cNvPr id="7" name="Slide Number Placeholder 6"/>
          <p:cNvSpPr>
            <a:spLocks noGrp="1"/>
          </p:cNvSpPr>
          <p:nvPr>
            <p:ph type="sldNum" sz="quarter" idx="12"/>
          </p:nvPr>
        </p:nvSpPr>
        <p:spPr>
          <a:xfrm>
            <a:off x="8229600" y="6477000"/>
            <a:ext cx="762000" cy="246888"/>
          </a:xfrm>
        </p:spPr>
        <p:txBody>
          <a:bodyPr/>
          <a:lstStyle/>
          <a:p>
            <a:fld id="{C6F32A50-B3AE-4368-9104-C436E0438B23}" type="slidenum">
              <a:rPr lang="en-US" smtClean="0">
                <a:solidFill>
                  <a:srgbClr val="F0A22E">
                    <a:shade val="75000"/>
                  </a:srgbClr>
                </a:solidFill>
              </a:rPr>
              <a:pPr/>
              <a:t>‹#›</a:t>
            </a:fld>
            <a:endParaRPr lang="en-US">
              <a:solidFill>
                <a:srgbClr val="F0A22E">
                  <a:shade val="75000"/>
                </a:srgbClr>
              </a:solidFill>
            </a:endParaRPr>
          </a:p>
        </p:txBody>
      </p:sp>
      <p:sp>
        <p:nvSpPr>
          <p:cNvPr id="11" name="Straight Connector 10"/>
          <p:cNvSpPr>
            <a:spLocks noChangeShapeType="1"/>
          </p:cNvSpPr>
          <p:nvPr/>
        </p:nvSpPr>
        <p:spPr bwMode="auto">
          <a:xfrm>
            <a:off x="514350" y="6019800"/>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Tree>
    <p:extLst>
      <p:ext uri="{BB962C8B-B14F-4D97-AF65-F5344CB8AC3E}">
        <p14:creationId xmlns:p14="http://schemas.microsoft.com/office/powerpoint/2010/main" val="2232719058"/>
      </p:ext>
    </p:extLst>
  </p:cSld>
  <p:clrMapOvr>
    <a:masterClrMapping/>
  </p:clrMapOvr>
  <mc:AlternateContent xmlns:mc="http://schemas.openxmlformats.org/markup-compatibility/2006">
    <mc:Choice xmlns:p14="http://schemas.microsoft.com/office/powerpoint/2010/main" Requires="p14">
      <p:transition spd="slow" p14:dur="1600">
        <p14:gallery dir="l"/>
      </p:transition>
    </mc:Choice>
    <mc:Fallback>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0" name="Title 29"/>
          <p:cNvSpPr>
            <a:spLocks noGrp="1"/>
          </p:cNvSpPr>
          <p:nvPr>
            <p:ph type="title"/>
          </p:nvPr>
        </p:nvSpPr>
        <p:spPr>
          <a:xfrm>
            <a:off x="301752" y="457200"/>
            <a:ext cx="8686800" cy="841248"/>
          </a:xfrm>
        </p:spPr>
        <p:txBody>
          <a:bodyPr/>
          <a:lstStyle/>
          <a:p>
            <a:r>
              <a:rPr kumimoji="0" lang="en-US" smtClean="0"/>
              <a:t>Click to edit Master title style</a:t>
            </a:r>
            <a:endParaRPr kumimoji="0" lang="en-US"/>
          </a:p>
        </p:txBody>
      </p:sp>
      <p:sp>
        <p:nvSpPr>
          <p:cNvPr id="12" name="Date Placeholder 11"/>
          <p:cNvSpPr>
            <a:spLocks noGrp="1"/>
          </p:cNvSpPr>
          <p:nvPr>
            <p:ph type="dt" sz="half" idx="10"/>
          </p:nvPr>
        </p:nvSpPr>
        <p:spPr/>
        <p:txBody>
          <a:bodyPr/>
          <a:lstStyle/>
          <a:p>
            <a:fld id="{E3A5192F-7D17-481C-870F-50A43471DE54}" type="datetimeFigureOut">
              <a:rPr lang="en-US" smtClean="0">
                <a:solidFill>
                  <a:srgbClr val="F0A22E">
                    <a:shade val="75000"/>
                  </a:srgbClr>
                </a:solidFill>
              </a:rPr>
              <a:pPr/>
              <a:t>11/14/2016</a:t>
            </a:fld>
            <a:endParaRPr lang="en-US">
              <a:solidFill>
                <a:srgbClr val="F0A22E">
                  <a:shade val="75000"/>
                </a:srgbClr>
              </a:solidFill>
            </a:endParaRPr>
          </a:p>
        </p:txBody>
      </p:sp>
      <p:sp>
        <p:nvSpPr>
          <p:cNvPr id="21" name="Footer Placeholder 20"/>
          <p:cNvSpPr>
            <a:spLocks noGrp="1"/>
          </p:cNvSpPr>
          <p:nvPr>
            <p:ph type="ftr" sz="quarter" idx="11"/>
          </p:nvPr>
        </p:nvSpPr>
        <p:spPr/>
        <p:txBody>
          <a:bodyPr/>
          <a:lstStyle/>
          <a:p>
            <a:endParaRPr lang="en-US">
              <a:solidFill>
                <a:srgbClr val="F0A22E">
                  <a:shade val="75000"/>
                </a:srgbClr>
              </a:solidFill>
            </a:endParaRPr>
          </a:p>
        </p:txBody>
      </p:sp>
      <p:sp>
        <p:nvSpPr>
          <p:cNvPr id="6" name="Slide Number Placeholder 5"/>
          <p:cNvSpPr>
            <a:spLocks noGrp="1"/>
          </p:cNvSpPr>
          <p:nvPr>
            <p:ph type="sldNum" sz="quarter" idx="12"/>
          </p:nvPr>
        </p:nvSpPr>
        <p:spPr/>
        <p:txBody>
          <a:bodyPr/>
          <a:lstStyle/>
          <a:p>
            <a:fld id="{C6F32A50-B3AE-4368-9104-C436E0438B23}" type="slidenum">
              <a:rPr lang="en-US" smtClean="0">
                <a:solidFill>
                  <a:srgbClr val="F0A22E">
                    <a:shade val="75000"/>
                  </a:srgbClr>
                </a:solidFill>
              </a:rPr>
              <a:pPr/>
              <a:t>‹#›</a:t>
            </a:fld>
            <a:endParaRPr lang="en-US">
              <a:solidFill>
                <a:srgbClr val="F0A22E">
                  <a:shade val="75000"/>
                </a:srgbClr>
              </a:solidFill>
            </a:endParaRPr>
          </a:p>
        </p:txBody>
      </p:sp>
    </p:spTree>
    <p:extLst>
      <p:ext uri="{BB962C8B-B14F-4D97-AF65-F5344CB8AC3E}">
        <p14:creationId xmlns:p14="http://schemas.microsoft.com/office/powerpoint/2010/main" val="3054734181"/>
      </p:ext>
    </p:extLst>
  </p:cSld>
  <p:clrMapOvr>
    <a:masterClrMapping/>
  </p:clrMapOvr>
  <mc:AlternateContent xmlns:mc="http://schemas.openxmlformats.org/markup-compatibility/2006">
    <mc:Choice xmlns:p14="http://schemas.microsoft.com/office/powerpoint/2010/main" Requires="p14">
      <p:transition spd="slow" p14:dur="1600">
        <p14:gallery dir="l"/>
      </p:transition>
    </mc:Choice>
    <mc:Fallback>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E3A5192F-7D17-481C-870F-50A43471DE54}" type="datetimeFigureOut">
              <a:rPr lang="en-US" smtClean="0">
                <a:solidFill>
                  <a:srgbClr val="F0A22E">
                    <a:shade val="75000"/>
                  </a:srgbClr>
                </a:solidFill>
              </a:rPr>
              <a:pPr/>
              <a:t>11/14/2016</a:t>
            </a:fld>
            <a:endParaRPr lang="en-US">
              <a:solidFill>
                <a:srgbClr val="F0A22E">
                  <a:shade val="75000"/>
                </a:srgbClr>
              </a:solidFill>
            </a:endParaRPr>
          </a:p>
        </p:txBody>
      </p:sp>
      <p:sp>
        <p:nvSpPr>
          <p:cNvPr id="24" name="Footer Placeholder 23"/>
          <p:cNvSpPr>
            <a:spLocks noGrp="1"/>
          </p:cNvSpPr>
          <p:nvPr>
            <p:ph type="ftr" sz="quarter" idx="11"/>
          </p:nvPr>
        </p:nvSpPr>
        <p:spPr/>
        <p:txBody>
          <a:bodyPr/>
          <a:lstStyle/>
          <a:p>
            <a:endParaRPr lang="en-US">
              <a:solidFill>
                <a:srgbClr val="F0A22E">
                  <a:shade val="75000"/>
                </a:srgbClr>
              </a:solidFill>
            </a:endParaRPr>
          </a:p>
        </p:txBody>
      </p:sp>
      <p:sp>
        <p:nvSpPr>
          <p:cNvPr id="7" name="Slide Number Placeholder 6"/>
          <p:cNvSpPr>
            <a:spLocks noGrp="1"/>
          </p:cNvSpPr>
          <p:nvPr>
            <p:ph type="sldNum" sz="quarter" idx="12"/>
          </p:nvPr>
        </p:nvSpPr>
        <p:spPr/>
        <p:txBody>
          <a:bodyPr/>
          <a:lstStyle/>
          <a:p>
            <a:fld id="{C6F32A50-B3AE-4368-9104-C436E0438B23}" type="slidenum">
              <a:rPr lang="en-US" smtClean="0">
                <a:solidFill>
                  <a:srgbClr val="F0A22E">
                    <a:shade val="75000"/>
                  </a:srgbClr>
                </a:solidFill>
              </a:rPr>
              <a:pPr/>
              <a:t>‹#›</a:t>
            </a:fld>
            <a:endParaRPr lang="en-US">
              <a:solidFill>
                <a:srgbClr val="F0A22E">
                  <a:shade val="75000"/>
                </a:srgbClr>
              </a:solidFill>
            </a:endParaRPr>
          </a:p>
        </p:txBody>
      </p:sp>
    </p:spTree>
    <p:extLst>
      <p:ext uri="{BB962C8B-B14F-4D97-AF65-F5344CB8AC3E}">
        <p14:creationId xmlns:p14="http://schemas.microsoft.com/office/powerpoint/2010/main" val="1068466631"/>
      </p:ext>
    </p:extLst>
  </p:cSld>
  <p:clrMapOvr>
    <a:masterClrMapping/>
  </p:clrMapOvr>
  <mc:AlternateContent xmlns:mc="http://schemas.openxmlformats.org/markup-compatibility/2006">
    <mc:Choice xmlns:p14="http://schemas.microsoft.com/office/powerpoint/2010/main" Requires="p14">
      <p:transition spd="slow" p14:dur="1600">
        <p14:gallery dir="l"/>
      </p:transition>
    </mc:Choice>
    <mc:Fallback>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Straight Connector 7"/>
          <p:cNvSpPr>
            <a:spLocks noChangeShapeType="1"/>
          </p:cNvSpPr>
          <p:nvPr/>
        </p:nvSpPr>
        <p:spPr bwMode="auto">
          <a:xfrm>
            <a:off x="514350" y="5849117"/>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12" name="Title 11"/>
          <p:cNvSpPr>
            <a:spLocks noGrp="1"/>
          </p:cNvSpPr>
          <p:nvPr>
            <p:ph type="title"/>
          </p:nvPr>
        </p:nvSpPr>
        <p:spPr>
          <a:xfrm>
            <a:off x="457200" y="5486400"/>
            <a:ext cx="8458200" cy="520700"/>
          </a:xfrm>
        </p:spPr>
        <p:txBody>
          <a:bodyPr anchor="ctr"/>
          <a:lstStyle>
            <a:lvl1pPr algn="l">
              <a:buNone/>
              <a:defRPr sz="2000" b="1"/>
            </a:lvl1pPr>
          </a:lstStyle>
          <a:p>
            <a:r>
              <a:rPr kumimoji="0" lang="en-US" smtClean="0"/>
              <a:t>Click to edit Master title style</a:t>
            </a:r>
            <a:endParaRPr kumimoji="0" lang="en-US"/>
          </a:p>
        </p:txBody>
      </p:sp>
      <p:sp>
        <p:nvSpPr>
          <p:cNvPr id="26" name="Text Placeholder 25"/>
          <p:cNvSpPr>
            <a:spLocks noGrp="1"/>
          </p:cNvSpPr>
          <p:nvPr>
            <p:ph type="body" idx="2"/>
          </p:nvPr>
        </p:nvSpPr>
        <p:spPr>
          <a:xfrm>
            <a:off x="457200" y="609600"/>
            <a:ext cx="3008313" cy="4800600"/>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14" name="Content Placeholder 13"/>
          <p:cNvSpPr>
            <a:spLocks noGrp="1"/>
          </p:cNvSpPr>
          <p:nvPr>
            <p:ph sz="half" idx="1"/>
          </p:nvPr>
        </p:nvSpPr>
        <p:spPr>
          <a:xfrm>
            <a:off x="3575050" y="609600"/>
            <a:ext cx="5340350" cy="4800600"/>
          </a:xfrm>
        </p:spPr>
        <p:txBody>
          <a:bodyPr/>
          <a:lstStyle>
            <a:lvl1pPr>
              <a:defRPr sz="3200"/>
            </a:lvl1pPr>
            <a:lvl2pPr>
              <a:defRPr sz="2800"/>
            </a:lvl2pPr>
            <a:lvl3pPr>
              <a:defRPr sz="2400"/>
            </a:lvl3pPr>
            <a:lvl4pPr>
              <a:defRPr sz="2000"/>
            </a:lvl4pPr>
            <a:lvl5pPr>
              <a:defRPr sz="20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5" name="Date Placeholder 24"/>
          <p:cNvSpPr>
            <a:spLocks noGrp="1"/>
          </p:cNvSpPr>
          <p:nvPr>
            <p:ph type="dt" sz="half" idx="10"/>
          </p:nvPr>
        </p:nvSpPr>
        <p:spPr/>
        <p:txBody>
          <a:bodyPr/>
          <a:lstStyle/>
          <a:p>
            <a:fld id="{E3A5192F-7D17-481C-870F-50A43471DE54}" type="datetimeFigureOut">
              <a:rPr lang="en-US" smtClean="0">
                <a:solidFill>
                  <a:srgbClr val="F0A22E">
                    <a:shade val="75000"/>
                  </a:srgbClr>
                </a:solidFill>
              </a:rPr>
              <a:pPr/>
              <a:t>11/14/2016</a:t>
            </a:fld>
            <a:endParaRPr lang="en-US">
              <a:solidFill>
                <a:srgbClr val="F0A22E">
                  <a:shade val="75000"/>
                </a:srgbClr>
              </a:solidFill>
            </a:endParaRPr>
          </a:p>
        </p:txBody>
      </p:sp>
      <p:sp>
        <p:nvSpPr>
          <p:cNvPr id="29" name="Footer Placeholder 28"/>
          <p:cNvSpPr>
            <a:spLocks noGrp="1"/>
          </p:cNvSpPr>
          <p:nvPr>
            <p:ph type="ftr" sz="quarter" idx="11"/>
          </p:nvPr>
        </p:nvSpPr>
        <p:spPr/>
        <p:txBody>
          <a:bodyPr/>
          <a:lstStyle/>
          <a:p>
            <a:endParaRPr lang="en-US">
              <a:solidFill>
                <a:srgbClr val="F0A22E">
                  <a:shade val="75000"/>
                </a:srgbClr>
              </a:solidFill>
            </a:endParaRPr>
          </a:p>
        </p:txBody>
      </p:sp>
      <p:sp>
        <p:nvSpPr>
          <p:cNvPr id="7" name="Slide Number Placeholder 6"/>
          <p:cNvSpPr>
            <a:spLocks noGrp="1"/>
          </p:cNvSpPr>
          <p:nvPr>
            <p:ph type="sldNum" sz="quarter" idx="12"/>
          </p:nvPr>
        </p:nvSpPr>
        <p:spPr/>
        <p:txBody>
          <a:bodyPr/>
          <a:lstStyle/>
          <a:p>
            <a:fld id="{C6F32A50-B3AE-4368-9104-C436E0438B23}" type="slidenum">
              <a:rPr lang="en-US" smtClean="0">
                <a:solidFill>
                  <a:srgbClr val="F0A22E">
                    <a:shade val="75000"/>
                  </a:srgbClr>
                </a:solidFill>
              </a:rPr>
              <a:pPr/>
              <a:t>‹#›</a:t>
            </a:fld>
            <a:endParaRPr lang="en-US">
              <a:solidFill>
                <a:srgbClr val="F0A22E">
                  <a:shade val="75000"/>
                </a:srgbClr>
              </a:solidFill>
            </a:endParaRPr>
          </a:p>
        </p:txBody>
      </p:sp>
    </p:spTree>
    <p:extLst>
      <p:ext uri="{BB962C8B-B14F-4D97-AF65-F5344CB8AC3E}">
        <p14:creationId xmlns:p14="http://schemas.microsoft.com/office/powerpoint/2010/main" val="2799099238"/>
      </p:ext>
    </p:extLst>
  </p:cSld>
  <p:clrMapOvr>
    <a:masterClrMapping/>
  </p:clrMapOvr>
  <mc:AlternateContent xmlns:mc="http://schemas.openxmlformats.org/markup-compatibility/2006">
    <mc:Choice xmlns:p14="http://schemas.microsoft.com/office/powerpoint/2010/main" Requires="p14">
      <p:transition spd="slow" p14:dur="1600">
        <p14:gallery dir="l"/>
      </p:transition>
    </mc:Choice>
    <mc:Fallback>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3" name="Picture Placeholder 12"/>
          <p:cNvSpPr>
            <a:spLocks noGrp="1"/>
          </p:cNvSpPr>
          <p:nvPr>
            <p:ph type="pic" idx="1"/>
          </p:nvPr>
        </p:nvSpPr>
        <p:spPr>
          <a:xfrm>
            <a:off x="3505200" y="616634"/>
            <a:ext cx="5029200" cy="3657600"/>
          </a:xfrm>
          <a:solidFill>
            <a:schemeClr val="bg1"/>
          </a:solidFill>
          <a:ln w="6350">
            <a:solidFill>
              <a:schemeClr val="accent1"/>
            </a:solidFill>
          </a:ln>
          <a:effectLst>
            <a:reflection blurRad="1000" stA="49000" endA="500" endPos="10000" dist="900" dir="5400000" sy="-90000" algn="bl" rotWithShape="0"/>
          </a:effectLst>
        </p:spPr>
        <p:txBody>
          <a:bodyPr/>
          <a:lstStyle>
            <a:lvl1pPr marL="0" indent="0">
              <a:buNone/>
              <a:defRPr sz="3200"/>
            </a:lvl1pPr>
          </a:lstStyle>
          <a:p>
            <a:r>
              <a:rPr kumimoji="0" lang="en-US" smtClean="0"/>
              <a:t>Click icon to add picture</a:t>
            </a:r>
            <a:endParaRPr kumimoji="0" lang="en-US" dirty="0"/>
          </a:p>
        </p:txBody>
      </p:sp>
      <p:sp>
        <p:nvSpPr>
          <p:cNvPr id="7" name="Date Placeholder 6"/>
          <p:cNvSpPr>
            <a:spLocks noGrp="1"/>
          </p:cNvSpPr>
          <p:nvPr>
            <p:ph type="dt" sz="half" idx="10"/>
          </p:nvPr>
        </p:nvSpPr>
        <p:spPr/>
        <p:txBody>
          <a:bodyPr/>
          <a:lstStyle/>
          <a:p>
            <a:fld id="{E3A5192F-7D17-481C-870F-50A43471DE54}" type="datetimeFigureOut">
              <a:rPr lang="en-US" smtClean="0">
                <a:solidFill>
                  <a:srgbClr val="F0A22E">
                    <a:shade val="75000"/>
                  </a:srgbClr>
                </a:solidFill>
              </a:rPr>
              <a:pPr/>
              <a:t>11/14/2016</a:t>
            </a:fld>
            <a:endParaRPr lang="en-US">
              <a:solidFill>
                <a:srgbClr val="F0A22E">
                  <a:shade val="75000"/>
                </a:srgbClr>
              </a:solidFill>
            </a:endParaRPr>
          </a:p>
        </p:txBody>
      </p:sp>
      <p:sp>
        <p:nvSpPr>
          <p:cNvPr id="5" name="Footer Placeholder 4"/>
          <p:cNvSpPr>
            <a:spLocks noGrp="1"/>
          </p:cNvSpPr>
          <p:nvPr>
            <p:ph type="ftr" sz="quarter" idx="11"/>
          </p:nvPr>
        </p:nvSpPr>
        <p:spPr/>
        <p:txBody>
          <a:bodyPr/>
          <a:lstStyle/>
          <a:p>
            <a:endParaRPr lang="en-US">
              <a:solidFill>
                <a:srgbClr val="F0A22E">
                  <a:shade val="75000"/>
                </a:srgbClr>
              </a:solidFill>
            </a:endParaRPr>
          </a:p>
        </p:txBody>
      </p:sp>
      <p:sp>
        <p:nvSpPr>
          <p:cNvPr id="31" name="Slide Number Placeholder 30"/>
          <p:cNvSpPr>
            <a:spLocks noGrp="1"/>
          </p:cNvSpPr>
          <p:nvPr>
            <p:ph type="sldNum" sz="quarter" idx="12"/>
          </p:nvPr>
        </p:nvSpPr>
        <p:spPr/>
        <p:txBody>
          <a:bodyPr/>
          <a:lstStyle/>
          <a:p>
            <a:fld id="{C6F32A50-B3AE-4368-9104-C436E0438B23}" type="slidenum">
              <a:rPr lang="en-US" smtClean="0">
                <a:solidFill>
                  <a:srgbClr val="F0A22E">
                    <a:shade val="75000"/>
                  </a:srgbClr>
                </a:solidFill>
              </a:rPr>
              <a:pPr/>
              <a:t>‹#›</a:t>
            </a:fld>
            <a:endParaRPr lang="en-US">
              <a:solidFill>
                <a:srgbClr val="F0A22E">
                  <a:shade val="75000"/>
                </a:srgbClr>
              </a:solidFill>
            </a:endParaRPr>
          </a:p>
        </p:txBody>
      </p:sp>
      <p:sp>
        <p:nvSpPr>
          <p:cNvPr id="17" name="Title 16"/>
          <p:cNvSpPr>
            <a:spLocks noGrp="1"/>
          </p:cNvSpPr>
          <p:nvPr>
            <p:ph type="title"/>
          </p:nvPr>
        </p:nvSpPr>
        <p:spPr>
          <a:xfrm>
            <a:off x="381000" y="4993760"/>
            <a:ext cx="5867400" cy="522288"/>
          </a:xfrm>
        </p:spPr>
        <p:txBody>
          <a:bodyPr anchor="ctr"/>
          <a:lstStyle>
            <a:lvl1pPr algn="l">
              <a:buNone/>
              <a:defRPr sz="2000" b="1"/>
            </a:lvl1pPr>
          </a:lstStyle>
          <a:p>
            <a:r>
              <a:rPr kumimoji="0" lang="en-US" smtClean="0"/>
              <a:t>Click to edit Master title style</a:t>
            </a:r>
            <a:endParaRPr kumimoji="0" lang="en-US"/>
          </a:p>
        </p:txBody>
      </p:sp>
      <p:sp>
        <p:nvSpPr>
          <p:cNvPr id="26" name="Text Placeholder 25"/>
          <p:cNvSpPr>
            <a:spLocks noGrp="1"/>
          </p:cNvSpPr>
          <p:nvPr>
            <p:ph type="body" sz="half" idx="2"/>
          </p:nvPr>
        </p:nvSpPr>
        <p:spPr>
          <a:xfrm>
            <a:off x="381000" y="5533218"/>
            <a:ext cx="5867400" cy="768350"/>
          </a:xfrm>
        </p:spPr>
        <p:txBody>
          <a:bodyPr lIns="109728" tIns="0"/>
          <a:lstStyle>
            <a:lvl1pPr marL="0" indent="0">
              <a:buNone/>
              <a:defRPr sz="14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Tree>
    <p:extLst>
      <p:ext uri="{BB962C8B-B14F-4D97-AF65-F5344CB8AC3E}">
        <p14:creationId xmlns:p14="http://schemas.microsoft.com/office/powerpoint/2010/main" val="2035856308"/>
      </p:ext>
    </p:extLst>
  </p:cSld>
  <p:clrMapOvr>
    <a:masterClrMapping/>
  </p:clrMapOvr>
  <mc:AlternateContent xmlns:mc="http://schemas.openxmlformats.org/markup-compatibility/2006">
    <mc:Choice xmlns:p14="http://schemas.microsoft.com/office/powerpoint/2010/main" Requires="p14">
      <p:transition spd="slow" p14:dur="1600">
        <p14:gallery dir="l"/>
      </p:transition>
    </mc:Choice>
    <mc:Fallback>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3.jpe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slideLayout" Target="../slideLayouts/slideLayout35.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slideLayout" Target="../slideLayouts/slideLayout34.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5" Type="http://schemas.openxmlformats.org/officeDocument/2006/relationships/theme" Target="../theme/theme3.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 Id="rId14" Type="http://schemas.openxmlformats.org/officeDocument/2006/relationships/slideLayout" Target="../slideLayouts/slideLayout3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Straight Connector 6"/>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8" name="Text Placeholder 7"/>
          <p:cNvSpPr>
            <a:spLocks noGrp="1"/>
          </p:cNvSpPr>
          <p:nvPr>
            <p:ph type="body" idx="1"/>
          </p:nvPr>
        </p:nvSpPr>
        <p:spPr>
          <a:xfrm>
            <a:off x="304800" y="1554162"/>
            <a:ext cx="8686800" cy="4525963"/>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1" name="Date Placeholder 10"/>
          <p:cNvSpPr>
            <a:spLocks noGrp="1"/>
          </p:cNvSpPr>
          <p:nvPr>
            <p:ph type="dt" sz="half" idx="2"/>
          </p:nvPr>
        </p:nvSpPr>
        <p:spPr>
          <a:xfrm>
            <a:off x="6477000" y="76200"/>
            <a:ext cx="2514600" cy="288925"/>
          </a:xfrm>
          <a:prstGeom prst="rect">
            <a:avLst/>
          </a:prstGeom>
        </p:spPr>
        <p:txBody>
          <a:bodyPr vert="horz"/>
          <a:lstStyle>
            <a:lvl1pPr algn="l" eaLnBrk="1" latinLnBrk="0" hangingPunct="1">
              <a:defRPr kumimoji="0" sz="1200">
                <a:solidFill>
                  <a:schemeClr val="accent1">
                    <a:shade val="75000"/>
                  </a:schemeClr>
                </a:solidFill>
              </a:defRPr>
            </a:lvl1pPr>
          </a:lstStyle>
          <a:p>
            <a:fld id="{E3A5192F-7D17-481C-870F-50A43471DE54}" type="datetimeFigureOut">
              <a:rPr lang="en-US" smtClean="0">
                <a:solidFill>
                  <a:srgbClr val="F0A22E">
                    <a:shade val="75000"/>
                  </a:srgbClr>
                </a:solidFill>
              </a:rPr>
              <a:pPr/>
              <a:t>11/14/2016</a:t>
            </a:fld>
            <a:endParaRPr lang="en-US">
              <a:solidFill>
                <a:srgbClr val="F0A22E">
                  <a:shade val="75000"/>
                </a:srgbClr>
              </a:solidFill>
            </a:endParaRPr>
          </a:p>
        </p:txBody>
      </p:sp>
      <p:sp>
        <p:nvSpPr>
          <p:cNvPr id="28" name="Footer Placeholder 27"/>
          <p:cNvSpPr>
            <a:spLocks noGrp="1"/>
          </p:cNvSpPr>
          <p:nvPr>
            <p:ph type="ftr" sz="quarter" idx="3"/>
          </p:nvPr>
        </p:nvSpPr>
        <p:spPr>
          <a:xfrm>
            <a:off x="3124200" y="76200"/>
            <a:ext cx="3352800" cy="288925"/>
          </a:xfrm>
          <a:prstGeom prst="rect">
            <a:avLst/>
          </a:prstGeom>
        </p:spPr>
        <p:txBody>
          <a:bodyPr vert="horz"/>
          <a:lstStyle>
            <a:lvl1pPr algn="r" eaLnBrk="1" latinLnBrk="0" hangingPunct="1">
              <a:defRPr kumimoji="0" sz="1200">
                <a:solidFill>
                  <a:schemeClr val="accent1">
                    <a:shade val="75000"/>
                  </a:schemeClr>
                </a:solidFill>
              </a:defRPr>
            </a:lvl1pPr>
          </a:lstStyle>
          <a:p>
            <a:endParaRPr lang="en-US">
              <a:solidFill>
                <a:srgbClr val="F0A22E">
                  <a:shade val="75000"/>
                </a:srgbClr>
              </a:solidFill>
            </a:endParaRPr>
          </a:p>
        </p:txBody>
      </p:sp>
      <p:sp>
        <p:nvSpPr>
          <p:cNvPr id="5" name="Slide Number Placeholder 4"/>
          <p:cNvSpPr>
            <a:spLocks noGrp="1"/>
          </p:cNvSpPr>
          <p:nvPr>
            <p:ph type="sldNum" sz="quarter" idx="4"/>
          </p:nvPr>
        </p:nvSpPr>
        <p:spPr>
          <a:xfrm>
            <a:off x="8229600" y="6477000"/>
            <a:ext cx="762000" cy="244475"/>
          </a:xfrm>
          <a:prstGeom prst="rect">
            <a:avLst/>
          </a:prstGeom>
        </p:spPr>
        <p:txBody>
          <a:bodyPr vert="horz"/>
          <a:lstStyle>
            <a:lvl1pPr algn="r" eaLnBrk="1" latinLnBrk="0" hangingPunct="1">
              <a:defRPr kumimoji="0" sz="1200">
                <a:solidFill>
                  <a:schemeClr val="accent1">
                    <a:shade val="75000"/>
                  </a:schemeClr>
                </a:solidFill>
              </a:defRPr>
            </a:lvl1pPr>
          </a:lstStyle>
          <a:p>
            <a:fld id="{C6F32A50-B3AE-4368-9104-C436E0438B23}" type="slidenum">
              <a:rPr lang="en-US" smtClean="0">
                <a:solidFill>
                  <a:srgbClr val="F0A22E">
                    <a:shade val="75000"/>
                  </a:srgbClr>
                </a:solidFill>
              </a:rPr>
              <a:pPr/>
              <a:t>‹#›</a:t>
            </a:fld>
            <a:endParaRPr lang="en-US">
              <a:solidFill>
                <a:srgbClr val="F0A22E">
                  <a:shade val="75000"/>
                </a:srgbClr>
              </a:solidFill>
            </a:endParaRPr>
          </a:p>
        </p:txBody>
      </p:sp>
      <p:sp>
        <p:nvSpPr>
          <p:cNvPr id="10" name="Title Placeholder 9"/>
          <p:cNvSpPr>
            <a:spLocks noGrp="1"/>
          </p:cNvSpPr>
          <p:nvPr>
            <p:ph type="title"/>
          </p:nvPr>
        </p:nvSpPr>
        <p:spPr>
          <a:xfrm>
            <a:off x="304800" y="457200"/>
            <a:ext cx="8686800" cy="838200"/>
          </a:xfrm>
          <a:prstGeom prst="rect">
            <a:avLst/>
          </a:prstGeom>
        </p:spPr>
        <p:txBody>
          <a:bodyPr vert="horz" anchor="ctr">
            <a:normAutofit/>
          </a:bodyPr>
          <a:lstStyle/>
          <a:p>
            <a:r>
              <a:rPr kumimoji="0" lang="en-US" smtClean="0"/>
              <a:t>Click to edit Master title style</a:t>
            </a:r>
            <a:endParaRPr kumimoji="0" lang="en-US"/>
          </a:p>
        </p:txBody>
      </p:sp>
      <p:sp>
        <p:nvSpPr>
          <p:cNvPr id="9" name="Straight Connector 8"/>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12" name="Straight Connector 11"/>
          <p:cNvSpPr>
            <a:spLocks noChangeShapeType="1"/>
          </p:cNvSpPr>
          <p:nvPr/>
        </p:nvSpPr>
        <p:spPr bwMode="auto">
          <a:xfrm>
            <a:off x="514350" y="1057986"/>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Tree>
    <p:extLst>
      <p:ext uri="{BB962C8B-B14F-4D97-AF65-F5344CB8AC3E}">
        <p14:creationId xmlns:p14="http://schemas.microsoft.com/office/powerpoint/2010/main" val="45981030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mc:Choice xmlns:p14="http://schemas.microsoft.com/office/powerpoint/2010/main" Requires="p14">
      <p:transition spd="slow" p14:dur="1600">
        <p14:gallery dir="l"/>
      </p:transition>
    </mc:Choice>
    <mc:Fallback>
      <p:transition spd="slow">
        <p:fade/>
      </p:transition>
    </mc:Fallback>
  </mc:AlternateContent>
  <p:txStyles>
    <p:titleStyle>
      <a:lvl1pPr algn="l" rtl="0" eaLnBrk="1" latinLnBrk="0" hangingPunct="1">
        <a:spcBef>
          <a:spcPct val="0"/>
        </a:spcBef>
        <a:buNone/>
        <a:defRPr kumimoji="0" sz="3600" kern="1200" cap="all" baseline="0">
          <a:solidFill>
            <a:schemeClr val="tx2"/>
          </a:solidFill>
          <a:effectLst>
            <a:reflection blurRad="12700" stA="48000" endA="300" endPos="55000" dir="5400000" sy="-90000" algn="bl" rotWithShape="0"/>
          </a:effectLst>
          <a:latin typeface="+mj-lt"/>
          <a:ea typeface="+mj-ea"/>
          <a:cs typeface="+mj-cs"/>
        </a:defRPr>
      </a:lvl1pPr>
    </p:titleStyle>
    <p:bodyStyle>
      <a:lvl1pPr marL="342900" indent="-342900" algn="l" rtl="0" eaLnBrk="1" latinLnBrk="0" hangingPunct="1">
        <a:spcBef>
          <a:spcPct val="20000"/>
        </a:spcBef>
        <a:buClr>
          <a:schemeClr val="accent1"/>
        </a:buClr>
        <a:buSzPct val="70000"/>
        <a:buFont typeface="Wingdings 2"/>
        <a:buChar char=""/>
        <a:defRPr kumimoji="0" sz="3200" kern="1200">
          <a:solidFill>
            <a:schemeClr val="tx2"/>
          </a:solidFill>
          <a:latin typeface="+mn-lt"/>
          <a:ea typeface="+mn-ea"/>
          <a:cs typeface="+mn-cs"/>
        </a:defRPr>
      </a:lvl1pPr>
      <a:lvl2pPr marL="742950" indent="-285750" algn="l" rtl="0" eaLnBrk="1" latinLnBrk="0" hangingPunct="1">
        <a:spcBef>
          <a:spcPct val="20000"/>
        </a:spcBef>
        <a:buClr>
          <a:schemeClr val="accent1"/>
        </a:buClr>
        <a:buSzPct val="70000"/>
        <a:buFont typeface="Wingdings 2"/>
        <a:buChar char=""/>
        <a:defRPr kumimoji="0" sz="2800" kern="1200">
          <a:solidFill>
            <a:schemeClr val="tx2"/>
          </a:solidFill>
          <a:latin typeface="+mn-lt"/>
          <a:ea typeface="+mn-ea"/>
          <a:cs typeface="+mn-cs"/>
        </a:defRPr>
      </a:lvl2pPr>
      <a:lvl3pPr marL="1143000" indent="-228600" algn="l" rtl="0" eaLnBrk="1" latinLnBrk="0" hangingPunct="1">
        <a:spcBef>
          <a:spcPct val="20000"/>
        </a:spcBef>
        <a:buClr>
          <a:schemeClr val="accent1"/>
        </a:buClr>
        <a:buSzPct val="70000"/>
        <a:buFont typeface="Wingdings 2"/>
        <a:buChar char=""/>
        <a:defRPr kumimoji="0" sz="2400" kern="1200">
          <a:solidFill>
            <a:schemeClr val="tx2"/>
          </a:solidFill>
          <a:latin typeface="+mn-lt"/>
          <a:ea typeface="+mn-ea"/>
          <a:cs typeface="+mn-cs"/>
        </a:defRPr>
      </a:lvl3pPr>
      <a:lvl4pPr marL="1600200" indent="-228600" algn="l" rtl="0" eaLnBrk="1" latinLnBrk="0" hangingPunct="1">
        <a:spcBef>
          <a:spcPct val="20000"/>
        </a:spcBef>
        <a:buClr>
          <a:schemeClr val="accent1"/>
        </a:buClr>
        <a:buSzPct val="70000"/>
        <a:buFont typeface="Wingdings 2"/>
        <a:buChar char=""/>
        <a:defRPr kumimoji="0" sz="2000" kern="1200">
          <a:solidFill>
            <a:schemeClr val="tx2"/>
          </a:solidFill>
          <a:latin typeface="+mn-lt"/>
          <a:ea typeface="+mn-ea"/>
          <a:cs typeface="+mn-cs"/>
        </a:defRPr>
      </a:lvl4pPr>
      <a:lvl5pPr marL="20574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5pPr>
      <a:lvl6pPr marL="25146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6pPr>
      <a:lvl7pPr marL="2971800" indent="-228600" algn="l" rtl="0" eaLnBrk="1" latinLnBrk="0" hangingPunct="1">
        <a:spcBef>
          <a:spcPct val="20000"/>
        </a:spcBef>
        <a:buClr>
          <a:schemeClr val="accent1"/>
        </a:buClr>
        <a:buSzPct val="60000"/>
        <a:buFont typeface="Wingdings 2"/>
        <a:buChar char=""/>
        <a:defRPr kumimoji="0" sz="1600" kern="1200">
          <a:solidFill>
            <a:schemeClr val="tx2"/>
          </a:solidFill>
          <a:latin typeface="+mn-lt"/>
          <a:ea typeface="+mn-ea"/>
          <a:cs typeface="+mn-cs"/>
        </a:defRPr>
      </a:lvl7pPr>
      <a:lvl8pPr marL="3429000" indent="-228600" algn="l" rtl="0" eaLnBrk="1" latinLnBrk="0" hangingPunct="1">
        <a:spcBef>
          <a:spcPct val="20000"/>
        </a:spcBef>
        <a:buClr>
          <a:schemeClr val="accent1"/>
        </a:buClr>
        <a:buSzPct val="60000"/>
        <a:buFont typeface="Wingdings 2"/>
        <a:buChar char=""/>
        <a:defRPr kumimoji="0" sz="1600" kern="1200" baseline="0">
          <a:solidFill>
            <a:schemeClr val="tx2"/>
          </a:solidFill>
          <a:latin typeface="+mn-lt"/>
          <a:ea typeface="+mn-ea"/>
          <a:cs typeface="+mn-cs"/>
        </a:defRPr>
      </a:lvl8pPr>
      <a:lvl9pPr marL="3886200" indent="-228600" algn="l" rtl="0" eaLnBrk="1" latinLnBrk="0" hangingPunct="1">
        <a:spcBef>
          <a:spcPct val="20000"/>
        </a:spcBef>
        <a:buClr>
          <a:schemeClr val="accent1"/>
        </a:buClr>
        <a:buSzPct val="60000"/>
        <a:buFont typeface="Wingdings 2"/>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0">
          <a:blip r:embed="rId13" cstate="email">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457200" y="1600206"/>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defRPr sz="1051">
                <a:latin typeface="Arial" charset="0"/>
                <a:ea typeface="+mn-ea"/>
                <a:cs typeface="+mn-cs"/>
              </a:defRPr>
            </a:lvl1pPr>
          </a:lstStyle>
          <a:p>
            <a:pPr fontAlgn="base">
              <a:spcBef>
                <a:spcPct val="0"/>
              </a:spcBef>
              <a:spcAft>
                <a:spcPct val="0"/>
              </a:spcAft>
              <a:defRPr/>
            </a:pPr>
            <a:endParaRPr lang="en-US">
              <a:solidFill>
                <a:srgbClr val="000000"/>
              </a:solidFill>
            </a:endParaRP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ctr">
              <a:defRPr sz="1051">
                <a:latin typeface="Arial" charset="0"/>
                <a:ea typeface="+mn-ea"/>
                <a:cs typeface="+mn-cs"/>
              </a:defRPr>
            </a:lvl1pPr>
          </a:lstStyle>
          <a:p>
            <a:pPr fontAlgn="base">
              <a:spcBef>
                <a:spcPct val="0"/>
              </a:spcBef>
              <a:spcAft>
                <a:spcPct val="0"/>
              </a:spcAft>
              <a:defRPr/>
            </a:pPr>
            <a:endParaRPr lang="en-US">
              <a:solidFill>
                <a:srgbClr val="000000"/>
              </a:solidFill>
            </a:endParaRP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r">
              <a:defRPr sz="1051">
                <a:ea typeface="ＭＳ Ｐゴシック" charset="-128"/>
              </a:defRPr>
            </a:lvl1pPr>
          </a:lstStyle>
          <a:p>
            <a:pPr fontAlgn="base">
              <a:spcBef>
                <a:spcPct val="0"/>
              </a:spcBef>
              <a:spcAft>
                <a:spcPct val="0"/>
              </a:spcAft>
              <a:defRPr/>
            </a:pPr>
            <a:fld id="{BC3A0EDE-B759-4191-9AF5-A5F689B2C13A}" type="slidenum">
              <a:rPr lang="en-US">
                <a:solidFill>
                  <a:srgbClr val="000000"/>
                </a:solidFill>
              </a:rPr>
              <a:pPr fontAlgn="base">
                <a:spcBef>
                  <a:spcPct val="0"/>
                </a:spcBef>
                <a:spcAft>
                  <a:spcPct val="0"/>
                </a:spcAft>
                <a:defRPr/>
              </a:pPr>
              <a:t>‹#›</a:t>
            </a:fld>
            <a:endParaRPr lang="en-US">
              <a:solidFill>
                <a:srgbClr val="000000"/>
              </a:solidFill>
            </a:endParaRPr>
          </a:p>
        </p:txBody>
      </p:sp>
    </p:spTree>
    <p:extLst>
      <p:ext uri="{BB962C8B-B14F-4D97-AF65-F5344CB8AC3E}">
        <p14:creationId xmlns:p14="http://schemas.microsoft.com/office/powerpoint/2010/main" val="487991828"/>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mc:AlternateContent xmlns:mc="http://schemas.openxmlformats.org/markup-compatibility/2006">
    <mc:Choice xmlns:p14="http://schemas.microsoft.com/office/powerpoint/2010/main" Requires="p14">
      <p:transition spd="slow" p14:dur="1600">
        <p14:gallery dir="l"/>
      </p:transition>
    </mc:Choice>
    <mc:Fallback>
      <p:transition spd="slow">
        <p:fade/>
      </p:transition>
    </mc:Fallback>
  </mc:AlternateContent>
  <p:txStyles>
    <p:titleStyle>
      <a:lvl1pPr algn="ctr" rtl="0" eaLnBrk="0" fontAlgn="base" hangingPunct="0">
        <a:spcBef>
          <a:spcPct val="0"/>
        </a:spcBef>
        <a:spcAft>
          <a:spcPct val="0"/>
        </a:spcAft>
        <a:defRPr sz="3300">
          <a:solidFill>
            <a:schemeClr val="tx2"/>
          </a:solidFill>
          <a:latin typeface="+mj-lt"/>
          <a:ea typeface="ＭＳ Ｐゴシック" charset="0"/>
          <a:cs typeface="Geneva" charset="0"/>
        </a:defRPr>
      </a:lvl1pPr>
      <a:lvl2pPr algn="ctr" rtl="0" eaLnBrk="0" fontAlgn="base" hangingPunct="0">
        <a:spcBef>
          <a:spcPct val="0"/>
        </a:spcBef>
        <a:spcAft>
          <a:spcPct val="0"/>
        </a:spcAft>
        <a:defRPr sz="3300">
          <a:solidFill>
            <a:schemeClr val="tx2"/>
          </a:solidFill>
          <a:latin typeface="Arial" charset="0"/>
          <a:ea typeface="ＭＳ Ｐゴシック" charset="0"/>
          <a:cs typeface="Geneva" charset="0"/>
        </a:defRPr>
      </a:lvl2pPr>
      <a:lvl3pPr algn="ctr" rtl="0" eaLnBrk="0" fontAlgn="base" hangingPunct="0">
        <a:spcBef>
          <a:spcPct val="0"/>
        </a:spcBef>
        <a:spcAft>
          <a:spcPct val="0"/>
        </a:spcAft>
        <a:defRPr sz="3300">
          <a:solidFill>
            <a:schemeClr val="tx2"/>
          </a:solidFill>
          <a:latin typeface="Arial" charset="0"/>
          <a:ea typeface="ＭＳ Ｐゴシック" charset="0"/>
          <a:cs typeface="Geneva" charset="0"/>
        </a:defRPr>
      </a:lvl3pPr>
      <a:lvl4pPr algn="ctr" rtl="0" eaLnBrk="0" fontAlgn="base" hangingPunct="0">
        <a:spcBef>
          <a:spcPct val="0"/>
        </a:spcBef>
        <a:spcAft>
          <a:spcPct val="0"/>
        </a:spcAft>
        <a:defRPr sz="3300">
          <a:solidFill>
            <a:schemeClr val="tx2"/>
          </a:solidFill>
          <a:latin typeface="Arial" charset="0"/>
          <a:ea typeface="ＭＳ Ｐゴシック" charset="0"/>
          <a:cs typeface="Geneva" charset="0"/>
        </a:defRPr>
      </a:lvl4pPr>
      <a:lvl5pPr algn="ctr" rtl="0" eaLnBrk="0" fontAlgn="base" hangingPunct="0">
        <a:spcBef>
          <a:spcPct val="0"/>
        </a:spcBef>
        <a:spcAft>
          <a:spcPct val="0"/>
        </a:spcAft>
        <a:defRPr sz="3300">
          <a:solidFill>
            <a:schemeClr val="tx2"/>
          </a:solidFill>
          <a:latin typeface="Arial" charset="0"/>
          <a:ea typeface="ＭＳ Ｐゴシック" charset="0"/>
          <a:cs typeface="Geneva" charset="0"/>
        </a:defRPr>
      </a:lvl5pPr>
      <a:lvl6pPr marL="342891" algn="ctr" rtl="0" fontAlgn="base">
        <a:spcBef>
          <a:spcPct val="0"/>
        </a:spcBef>
        <a:spcAft>
          <a:spcPct val="0"/>
        </a:spcAft>
        <a:defRPr sz="3300">
          <a:solidFill>
            <a:schemeClr val="tx2"/>
          </a:solidFill>
          <a:latin typeface="Arial" charset="0"/>
        </a:defRPr>
      </a:lvl6pPr>
      <a:lvl7pPr marL="685783" algn="ctr" rtl="0" fontAlgn="base">
        <a:spcBef>
          <a:spcPct val="0"/>
        </a:spcBef>
        <a:spcAft>
          <a:spcPct val="0"/>
        </a:spcAft>
        <a:defRPr sz="3300">
          <a:solidFill>
            <a:schemeClr val="tx2"/>
          </a:solidFill>
          <a:latin typeface="Arial" charset="0"/>
        </a:defRPr>
      </a:lvl7pPr>
      <a:lvl8pPr marL="1028674" algn="ctr" rtl="0" fontAlgn="base">
        <a:spcBef>
          <a:spcPct val="0"/>
        </a:spcBef>
        <a:spcAft>
          <a:spcPct val="0"/>
        </a:spcAft>
        <a:defRPr sz="3300">
          <a:solidFill>
            <a:schemeClr val="tx2"/>
          </a:solidFill>
          <a:latin typeface="Arial" charset="0"/>
        </a:defRPr>
      </a:lvl8pPr>
      <a:lvl9pPr marL="1371566" algn="ctr" rtl="0" fontAlgn="base">
        <a:spcBef>
          <a:spcPct val="0"/>
        </a:spcBef>
        <a:spcAft>
          <a:spcPct val="0"/>
        </a:spcAft>
        <a:defRPr sz="3300">
          <a:solidFill>
            <a:schemeClr val="tx2"/>
          </a:solidFill>
          <a:latin typeface="Arial" charset="0"/>
        </a:defRPr>
      </a:lvl9pPr>
    </p:titleStyle>
    <p:bodyStyle>
      <a:lvl1pPr marL="257168" indent="-257168" algn="l" rtl="0" eaLnBrk="0" fontAlgn="base" hangingPunct="0">
        <a:spcBef>
          <a:spcPct val="20000"/>
        </a:spcBef>
        <a:spcAft>
          <a:spcPct val="0"/>
        </a:spcAft>
        <a:buChar char="•"/>
        <a:defRPr sz="2400">
          <a:solidFill>
            <a:schemeClr val="tx1"/>
          </a:solidFill>
          <a:latin typeface="+mn-lt"/>
          <a:ea typeface="ＭＳ Ｐゴシック" charset="0"/>
          <a:cs typeface="Geneva" charset="0"/>
        </a:defRPr>
      </a:lvl1pPr>
      <a:lvl2pPr marL="557199" indent="-214308" algn="l" rtl="0" eaLnBrk="0" fontAlgn="base" hangingPunct="0">
        <a:spcBef>
          <a:spcPct val="20000"/>
        </a:spcBef>
        <a:spcAft>
          <a:spcPct val="0"/>
        </a:spcAft>
        <a:buChar char="–"/>
        <a:defRPr sz="2100">
          <a:solidFill>
            <a:schemeClr val="tx1"/>
          </a:solidFill>
          <a:latin typeface="+mn-lt"/>
          <a:ea typeface="Geneva" charset="-128"/>
          <a:cs typeface="Geneva" charset="0"/>
        </a:defRPr>
      </a:lvl2pPr>
      <a:lvl3pPr marL="857229" indent="-171446" algn="l" rtl="0" eaLnBrk="0" fontAlgn="base" hangingPunct="0">
        <a:spcBef>
          <a:spcPct val="20000"/>
        </a:spcBef>
        <a:spcAft>
          <a:spcPct val="0"/>
        </a:spcAft>
        <a:buChar char="•"/>
        <a:defRPr sz="1800">
          <a:solidFill>
            <a:schemeClr val="tx1"/>
          </a:solidFill>
          <a:latin typeface="+mn-lt"/>
          <a:ea typeface="Geneva" charset="-128"/>
          <a:cs typeface="Geneva" charset="0"/>
        </a:defRPr>
      </a:lvl3pPr>
      <a:lvl4pPr marL="1200121" indent="-171446" algn="l" rtl="0" eaLnBrk="0" fontAlgn="base" hangingPunct="0">
        <a:spcBef>
          <a:spcPct val="20000"/>
        </a:spcBef>
        <a:spcAft>
          <a:spcPct val="0"/>
        </a:spcAft>
        <a:buChar char="–"/>
        <a:defRPr sz="1500">
          <a:solidFill>
            <a:schemeClr val="tx1"/>
          </a:solidFill>
          <a:latin typeface="+mn-lt"/>
          <a:ea typeface="Geneva" charset="-128"/>
          <a:cs typeface="Geneva" charset="0"/>
        </a:defRPr>
      </a:lvl4pPr>
      <a:lvl5pPr marL="1543012" indent="-171446" algn="l" rtl="0" eaLnBrk="0" fontAlgn="base" hangingPunct="0">
        <a:spcBef>
          <a:spcPct val="20000"/>
        </a:spcBef>
        <a:spcAft>
          <a:spcPct val="0"/>
        </a:spcAft>
        <a:buChar char="»"/>
        <a:defRPr sz="1500">
          <a:solidFill>
            <a:schemeClr val="tx1"/>
          </a:solidFill>
          <a:latin typeface="+mn-lt"/>
          <a:ea typeface="Geneva" charset="-128"/>
          <a:cs typeface="Geneva" charset="0"/>
        </a:defRPr>
      </a:lvl5pPr>
      <a:lvl6pPr marL="1885904" indent="-171446" algn="l" rtl="0" fontAlgn="base">
        <a:spcBef>
          <a:spcPct val="20000"/>
        </a:spcBef>
        <a:spcAft>
          <a:spcPct val="0"/>
        </a:spcAft>
        <a:buChar char="»"/>
        <a:defRPr sz="1500">
          <a:solidFill>
            <a:schemeClr val="tx1"/>
          </a:solidFill>
          <a:latin typeface="+mn-lt"/>
        </a:defRPr>
      </a:lvl6pPr>
      <a:lvl7pPr marL="2228795" indent="-171446" algn="l" rtl="0" fontAlgn="base">
        <a:spcBef>
          <a:spcPct val="20000"/>
        </a:spcBef>
        <a:spcAft>
          <a:spcPct val="0"/>
        </a:spcAft>
        <a:buChar char="»"/>
        <a:defRPr sz="1500">
          <a:solidFill>
            <a:schemeClr val="tx1"/>
          </a:solidFill>
          <a:latin typeface="+mn-lt"/>
        </a:defRPr>
      </a:lvl7pPr>
      <a:lvl8pPr marL="2571686" indent="-171446" algn="l" rtl="0" fontAlgn="base">
        <a:spcBef>
          <a:spcPct val="20000"/>
        </a:spcBef>
        <a:spcAft>
          <a:spcPct val="0"/>
        </a:spcAft>
        <a:buChar char="»"/>
        <a:defRPr sz="1500">
          <a:solidFill>
            <a:schemeClr val="tx1"/>
          </a:solidFill>
          <a:latin typeface="+mn-lt"/>
        </a:defRPr>
      </a:lvl8pPr>
      <a:lvl9pPr marL="2914578" indent="-171446" algn="l" rtl="0" fontAlgn="base">
        <a:spcBef>
          <a:spcPct val="20000"/>
        </a:spcBef>
        <a:spcAft>
          <a:spcPct val="0"/>
        </a:spcAft>
        <a:buChar char="»"/>
        <a:defRPr sz="1500">
          <a:solidFill>
            <a:schemeClr val="tx1"/>
          </a:solidFill>
          <a:latin typeface="+mn-lt"/>
        </a:defRPr>
      </a:lvl9pPr>
    </p:bodyStyle>
    <p:otherStyle>
      <a:defPPr>
        <a:defRPr lang="en-US"/>
      </a:defPPr>
      <a:lvl1pPr marL="0" algn="l" defTabSz="685783" rtl="0" eaLnBrk="1" latinLnBrk="0" hangingPunct="1">
        <a:defRPr sz="1351" kern="1200">
          <a:solidFill>
            <a:schemeClr val="tx1"/>
          </a:solidFill>
          <a:latin typeface="+mn-lt"/>
          <a:ea typeface="+mn-ea"/>
          <a:cs typeface="+mn-cs"/>
        </a:defRPr>
      </a:lvl1pPr>
      <a:lvl2pPr marL="342891" algn="l" defTabSz="685783" rtl="0" eaLnBrk="1" latinLnBrk="0" hangingPunct="1">
        <a:defRPr sz="1351" kern="1200">
          <a:solidFill>
            <a:schemeClr val="tx1"/>
          </a:solidFill>
          <a:latin typeface="+mn-lt"/>
          <a:ea typeface="+mn-ea"/>
          <a:cs typeface="+mn-cs"/>
        </a:defRPr>
      </a:lvl2pPr>
      <a:lvl3pPr marL="685783" algn="l" defTabSz="685783" rtl="0" eaLnBrk="1" latinLnBrk="0" hangingPunct="1">
        <a:defRPr sz="1351" kern="1200">
          <a:solidFill>
            <a:schemeClr val="tx1"/>
          </a:solidFill>
          <a:latin typeface="+mn-lt"/>
          <a:ea typeface="+mn-ea"/>
          <a:cs typeface="+mn-cs"/>
        </a:defRPr>
      </a:lvl3pPr>
      <a:lvl4pPr marL="1028674" algn="l" defTabSz="685783" rtl="0" eaLnBrk="1" latinLnBrk="0" hangingPunct="1">
        <a:defRPr sz="1351" kern="1200">
          <a:solidFill>
            <a:schemeClr val="tx1"/>
          </a:solidFill>
          <a:latin typeface="+mn-lt"/>
          <a:ea typeface="+mn-ea"/>
          <a:cs typeface="+mn-cs"/>
        </a:defRPr>
      </a:lvl4pPr>
      <a:lvl5pPr marL="1371566" algn="l" defTabSz="685783" rtl="0" eaLnBrk="1" latinLnBrk="0" hangingPunct="1">
        <a:defRPr sz="1351" kern="1200">
          <a:solidFill>
            <a:schemeClr val="tx1"/>
          </a:solidFill>
          <a:latin typeface="+mn-lt"/>
          <a:ea typeface="+mn-ea"/>
          <a:cs typeface="+mn-cs"/>
        </a:defRPr>
      </a:lvl5pPr>
      <a:lvl6pPr marL="1714457" algn="l" defTabSz="685783" rtl="0" eaLnBrk="1" latinLnBrk="0" hangingPunct="1">
        <a:defRPr sz="1351" kern="1200">
          <a:solidFill>
            <a:schemeClr val="tx1"/>
          </a:solidFill>
          <a:latin typeface="+mn-lt"/>
          <a:ea typeface="+mn-ea"/>
          <a:cs typeface="+mn-cs"/>
        </a:defRPr>
      </a:lvl6pPr>
      <a:lvl7pPr marL="2057349" algn="l" defTabSz="685783" rtl="0" eaLnBrk="1" latinLnBrk="0" hangingPunct="1">
        <a:defRPr sz="1351" kern="1200">
          <a:solidFill>
            <a:schemeClr val="tx1"/>
          </a:solidFill>
          <a:latin typeface="+mn-lt"/>
          <a:ea typeface="+mn-ea"/>
          <a:cs typeface="+mn-cs"/>
        </a:defRPr>
      </a:lvl7pPr>
      <a:lvl8pPr marL="2400240" algn="l" defTabSz="685783" rtl="0" eaLnBrk="1" latinLnBrk="0" hangingPunct="1">
        <a:defRPr sz="1351" kern="1200">
          <a:solidFill>
            <a:schemeClr val="tx1"/>
          </a:solidFill>
          <a:latin typeface="+mn-lt"/>
          <a:ea typeface="+mn-ea"/>
          <a:cs typeface="+mn-cs"/>
        </a:defRPr>
      </a:lvl8pPr>
      <a:lvl9pPr marL="2743131" algn="l" defTabSz="685783" rtl="0" eaLnBrk="1" latinLnBrk="0" hangingPunct="1">
        <a:defRPr sz="1351"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smtClean="0"/>
              <a:t>Click to edit Master title style</a:t>
            </a:r>
            <a:endParaRPr lang="en-CA"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CA"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1AEE9A7-7C6B-45A9-8F36-E35A3134F643}" type="datetimeFigureOut">
              <a:rPr lang="en-CA" smtClean="0">
                <a:solidFill>
                  <a:prstClr val="black">
                    <a:tint val="75000"/>
                  </a:prstClr>
                </a:solidFill>
              </a:rPr>
              <a:pPr/>
              <a:t>2016-11-14</a:t>
            </a:fld>
            <a:endParaRPr lang="en-CA">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CA">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2A15C92-02D9-4987-AEB5-A5C49F4461CC}" type="slidenum">
              <a:rPr lang="en-CA" smtClean="0">
                <a:solidFill>
                  <a:prstClr val="black">
                    <a:tint val="75000"/>
                  </a:prstClr>
                </a:solidFill>
              </a:rPr>
              <a:pPr/>
              <a:t>‹#›</a:t>
            </a:fld>
            <a:endParaRPr lang="en-CA">
              <a:solidFill>
                <a:prstClr val="black">
                  <a:tint val="75000"/>
                </a:prstClr>
              </a:solidFill>
            </a:endParaRPr>
          </a:p>
        </p:txBody>
      </p:sp>
    </p:spTree>
    <p:extLst>
      <p:ext uri="{BB962C8B-B14F-4D97-AF65-F5344CB8AC3E}">
        <p14:creationId xmlns:p14="http://schemas.microsoft.com/office/powerpoint/2010/main" val="659060454"/>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 id="2147483696" r:id="rId12"/>
    <p:sldLayoutId id="2147483697" r:id="rId13"/>
    <p:sldLayoutId id="2147483698" r:id="rId14"/>
  </p:sldLayoutIdLst>
  <mc:AlternateContent xmlns:mc="http://schemas.openxmlformats.org/markup-compatibility/2006">
    <mc:Choice xmlns:p14="http://schemas.microsoft.com/office/powerpoint/2010/main" Requires="p14">
      <p:transition spd="slow" p14:dur="1600">
        <p14:gallery dir="l"/>
      </p:transition>
    </mc:Choice>
    <mc:Fallback>
      <p:transition spd="slow">
        <p:fade/>
      </p:transition>
    </mc:Fallback>
  </mc:AlternateContent>
  <p:txStyles>
    <p:titleStyle>
      <a:lvl1pPr algn="ctr" defTabSz="914400" rtl="0" eaLnBrk="1" latinLnBrk="0" hangingPunct="1">
        <a:spcBef>
          <a:spcPct val="0"/>
        </a:spcBef>
        <a:buNone/>
        <a:defRPr sz="4400" b="1"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8.xml"/></Relationships>
</file>

<file path=ppt/slides/_rels/slide4.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29.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3721" y="188640"/>
            <a:ext cx="8686800" cy="838200"/>
          </a:xfrm>
        </p:spPr>
        <p:txBody>
          <a:bodyPr>
            <a:normAutofit fontScale="90000"/>
          </a:bodyPr>
          <a:lstStyle/>
          <a:p>
            <a:r>
              <a:rPr lang="en-US" b="1" cap="none" dirty="0">
                <a:ln w="1905"/>
                <a:solidFill>
                  <a:srgbClr val="FF0000"/>
                </a:solidFill>
                <a:effectLst>
                  <a:innerShdw blurRad="69850" dist="43180" dir="5400000">
                    <a:srgbClr val="000000">
                      <a:alpha val="65000"/>
                    </a:srgbClr>
                  </a:innerShdw>
                </a:effectLst>
              </a:rPr>
              <a:t>Management of HF with Depressed Ejection Fraction (&lt;40</a:t>
            </a:r>
            <a:r>
              <a:rPr lang="en-US" b="1" cap="none" dirty="0" smtClean="0">
                <a:ln w="1905"/>
                <a:solidFill>
                  <a:srgbClr val="FF0000"/>
                </a:solidFill>
                <a:effectLst>
                  <a:innerShdw blurRad="69850" dist="43180" dir="5400000">
                    <a:srgbClr val="000000">
                      <a:alpha val="65000"/>
                    </a:srgbClr>
                  </a:innerShdw>
                </a:effectLst>
              </a:rPr>
              <a:t>%)</a:t>
            </a:r>
            <a:endParaRPr lang="en-US" b="1" cap="none" dirty="0">
              <a:ln w="1905"/>
              <a:solidFill>
                <a:srgbClr val="FF0000"/>
              </a:solidFill>
              <a:effectLst>
                <a:innerShdw blurRad="69850" dist="43180" dir="5400000">
                  <a:srgbClr val="000000">
                    <a:alpha val="65000"/>
                  </a:srgbClr>
                </a:innerShdw>
              </a:effectLst>
            </a:endParaRPr>
          </a:p>
        </p:txBody>
      </p:sp>
      <p:sp>
        <p:nvSpPr>
          <p:cNvPr id="5" name="Content Placeholder 4"/>
          <p:cNvSpPr>
            <a:spLocks noGrp="1"/>
          </p:cNvSpPr>
          <p:nvPr>
            <p:ph idx="1"/>
          </p:nvPr>
        </p:nvSpPr>
        <p:spPr>
          <a:xfrm>
            <a:off x="228599" y="1676894"/>
            <a:ext cx="8686800" cy="5181106"/>
          </a:xfrm>
        </p:spPr>
        <p:txBody>
          <a:bodyPr>
            <a:normAutofit fontScale="62500" lnSpcReduction="20000"/>
          </a:bodyPr>
          <a:lstStyle/>
          <a:p>
            <a:r>
              <a:rPr lang="en-US" dirty="0"/>
              <a:t>Clinicians should aim to screen for and </a:t>
            </a:r>
            <a:r>
              <a:rPr lang="en-US" dirty="0">
                <a:solidFill>
                  <a:srgbClr val="00B0F0"/>
                </a:solidFill>
              </a:rPr>
              <a:t>treat comorbidities </a:t>
            </a:r>
            <a:r>
              <a:rPr lang="en-US" dirty="0"/>
              <a:t>such as hypertension, CAD, diabetes mellitus, anemia, and sleep-disordered breathing, as these conditions tend to exacerbate HF. </a:t>
            </a:r>
            <a:endParaRPr lang="en-US" dirty="0" smtClean="0"/>
          </a:p>
          <a:p>
            <a:r>
              <a:rPr lang="en-US" dirty="0" smtClean="0"/>
              <a:t>HF </a:t>
            </a:r>
            <a:r>
              <a:rPr lang="en-US" dirty="0"/>
              <a:t>patients should be advised to </a:t>
            </a:r>
            <a:r>
              <a:rPr lang="en-US" dirty="0">
                <a:solidFill>
                  <a:srgbClr val="00B0F0"/>
                </a:solidFill>
              </a:rPr>
              <a:t>stop smoking </a:t>
            </a:r>
            <a:r>
              <a:rPr lang="en-US" dirty="0"/>
              <a:t>and to </a:t>
            </a:r>
            <a:r>
              <a:rPr lang="en-US" dirty="0">
                <a:solidFill>
                  <a:srgbClr val="00B0F0"/>
                </a:solidFill>
              </a:rPr>
              <a:t>limit alcohol consumption</a:t>
            </a:r>
            <a:r>
              <a:rPr lang="en-US" dirty="0"/>
              <a:t> to two standard drinks per day in men or one per day in women</a:t>
            </a:r>
            <a:r>
              <a:rPr lang="en-US" dirty="0" smtClean="0"/>
              <a:t>.</a:t>
            </a:r>
          </a:p>
          <a:p>
            <a:pPr lvl="1"/>
            <a:r>
              <a:rPr lang="en-US" dirty="0" smtClean="0"/>
              <a:t> </a:t>
            </a:r>
            <a:r>
              <a:rPr lang="en-US" dirty="0"/>
              <a:t>Patients suspected of having an alcohol-induced cardiomyopathy should be urged to abstain from alcohol consumption indefinitely</a:t>
            </a:r>
            <a:r>
              <a:rPr lang="en-US" dirty="0" smtClean="0"/>
              <a:t>.</a:t>
            </a:r>
          </a:p>
          <a:p>
            <a:r>
              <a:rPr lang="en-US" dirty="0" smtClean="0"/>
              <a:t> </a:t>
            </a:r>
            <a:r>
              <a:rPr lang="en-US" dirty="0">
                <a:solidFill>
                  <a:srgbClr val="00B0F0"/>
                </a:solidFill>
              </a:rPr>
              <a:t>Extremes of temperature and heavy physical exertion</a:t>
            </a:r>
            <a:r>
              <a:rPr lang="en-US" dirty="0"/>
              <a:t> should be avoided. </a:t>
            </a:r>
            <a:endParaRPr lang="en-US" dirty="0" smtClean="0"/>
          </a:p>
          <a:p>
            <a:r>
              <a:rPr lang="en-US" dirty="0" smtClean="0"/>
              <a:t>Certain </a:t>
            </a:r>
            <a:r>
              <a:rPr lang="en-US" dirty="0">
                <a:solidFill>
                  <a:srgbClr val="00B0F0"/>
                </a:solidFill>
              </a:rPr>
              <a:t>drugs</a:t>
            </a:r>
            <a:r>
              <a:rPr lang="en-US" dirty="0"/>
              <a:t> are known to make HF worse and should be avoided </a:t>
            </a:r>
            <a:r>
              <a:rPr lang="en-US" b="1" dirty="0" smtClean="0"/>
              <a:t>.</a:t>
            </a:r>
            <a:r>
              <a:rPr lang="en-US" dirty="0" smtClean="0"/>
              <a:t>For </a:t>
            </a:r>
            <a:r>
              <a:rPr lang="en-US" dirty="0"/>
              <a:t>example, </a:t>
            </a:r>
            <a:r>
              <a:rPr lang="en-US" dirty="0" err="1"/>
              <a:t>nonsteroidal</a:t>
            </a:r>
            <a:r>
              <a:rPr lang="en-US" dirty="0"/>
              <a:t> anti-inflammatory drugs, including cyclooxygenase 2 inhibitors, are not recommended in patients with chronic HF because the risk of renal failure and fluid retention is markedly increased in the presence of reduced renal function or ACE inhibitor therapy</a:t>
            </a:r>
            <a:r>
              <a:rPr lang="en-US" dirty="0" smtClean="0"/>
              <a:t>.</a:t>
            </a:r>
          </a:p>
          <a:p>
            <a:r>
              <a:rPr lang="en-US" dirty="0" smtClean="0"/>
              <a:t> </a:t>
            </a:r>
            <a:r>
              <a:rPr lang="en-US" dirty="0"/>
              <a:t>Patients should </a:t>
            </a:r>
            <a:r>
              <a:rPr lang="en-US" dirty="0">
                <a:solidFill>
                  <a:srgbClr val="00B0F0"/>
                </a:solidFill>
              </a:rPr>
              <a:t>receive immunization </a:t>
            </a:r>
            <a:r>
              <a:rPr lang="en-US" dirty="0"/>
              <a:t>with influenza and pneumococcal vaccines to prevent respiratory infections</a:t>
            </a:r>
            <a:r>
              <a:rPr lang="en-US" dirty="0" smtClean="0"/>
              <a:t>.</a:t>
            </a:r>
          </a:p>
          <a:p>
            <a:r>
              <a:rPr lang="en-US" dirty="0" smtClean="0"/>
              <a:t> </a:t>
            </a:r>
            <a:r>
              <a:rPr lang="en-US" dirty="0"/>
              <a:t>It is equally important to </a:t>
            </a:r>
            <a:r>
              <a:rPr lang="en-US" dirty="0">
                <a:solidFill>
                  <a:srgbClr val="00B0F0"/>
                </a:solidFill>
              </a:rPr>
              <a:t>educate</a:t>
            </a:r>
            <a:r>
              <a:rPr lang="en-US" dirty="0"/>
              <a:t> the patient and family about HF, the importance of proper diet, and the importance of compliance with the medical regimen. </a:t>
            </a:r>
            <a:endParaRPr lang="en-US" dirty="0" smtClean="0"/>
          </a:p>
          <a:p>
            <a:endParaRPr lang="en-US" dirty="0"/>
          </a:p>
        </p:txBody>
      </p:sp>
      <p:sp>
        <p:nvSpPr>
          <p:cNvPr id="6" name="Rectangle 5"/>
          <p:cNvSpPr/>
          <p:nvPr/>
        </p:nvSpPr>
        <p:spPr>
          <a:xfrm>
            <a:off x="233721" y="1153674"/>
            <a:ext cx="2967479" cy="523220"/>
          </a:xfrm>
          <a:prstGeom prst="rect">
            <a:avLst/>
          </a:prstGeom>
        </p:spPr>
        <p:txBody>
          <a:bodyPr wrap="none">
            <a:spAutoFit/>
          </a:bodyPr>
          <a:lstStyle/>
          <a:p>
            <a:r>
              <a:rPr lang="en-US" sz="2800" dirty="0">
                <a:solidFill>
                  <a:srgbClr val="00B050"/>
                </a:solidFill>
              </a:rPr>
              <a:t>General Measures</a:t>
            </a:r>
          </a:p>
        </p:txBody>
      </p:sp>
    </p:spTree>
    <p:extLst>
      <p:ext uri="{BB962C8B-B14F-4D97-AF65-F5344CB8AC3E}">
        <p14:creationId xmlns:p14="http://schemas.microsoft.com/office/powerpoint/2010/main" val="4072434747"/>
      </p:ext>
    </p:extLst>
  </p:cSld>
  <p:clrMapOvr>
    <a:masterClrMapping/>
  </p:clrMapOvr>
  <mc:AlternateContent xmlns:mc="http://schemas.openxmlformats.org/markup-compatibility/2006">
    <mc:Choice xmlns:p14="http://schemas.microsoft.com/office/powerpoint/2010/main" Requires="p14">
      <p:transition spd="slow" p14:dur="1600">
        <p14:gallery dir="l"/>
      </p:transition>
    </mc:Choice>
    <mc:Fallback>
      <p:transition spd="slow">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00B050"/>
                </a:solidFill>
                <a:effectLst/>
              </a:rPr>
              <a:t>Aldosterone Antagonists</a:t>
            </a:r>
            <a:endParaRPr lang="en-US" dirty="0">
              <a:solidFill>
                <a:srgbClr val="00B050"/>
              </a:solidFill>
            </a:endParaRPr>
          </a:p>
        </p:txBody>
      </p:sp>
      <p:sp>
        <p:nvSpPr>
          <p:cNvPr id="3" name="Content Placeholder 2"/>
          <p:cNvSpPr>
            <a:spLocks noGrp="1"/>
          </p:cNvSpPr>
          <p:nvPr>
            <p:ph idx="1"/>
          </p:nvPr>
        </p:nvSpPr>
        <p:spPr>
          <a:xfrm>
            <a:off x="304800" y="1554162"/>
            <a:ext cx="8686800" cy="5187206"/>
          </a:xfrm>
        </p:spPr>
        <p:txBody>
          <a:bodyPr>
            <a:normAutofit fontScale="92500" lnSpcReduction="10000"/>
          </a:bodyPr>
          <a:lstStyle/>
          <a:p>
            <a:r>
              <a:rPr lang="en-US" dirty="0"/>
              <a:t>Although classified as potassium-sparing diuretics, drugs that block the effects of aldosterone (spironolactone or </a:t>
            </a:r>
            <a:r>
              <a:rPr lang="en-US" dirty="0" err="1"/>
              <a:t>eplerenone</a:t>
            </a:r>
            <a:r>
              <a:rPr lang="en-US" dirty="0"/>
              <a:t>) have beneficial effects that are independent of the effects of these agents on sodium balance. </a:t>
            </a:r>
            <a:endParaRPr lang="en-US" dirty="0" smtClean="0"/>
          </a:p>
          <a:p>
            <a:r>
              <a:rPr lang="en-US" dirty="0" smtClean="0"/>
              <a:t>Accordingly</a:t>
            </a:r>
            <a:r>
              <a:rPr lang="en-US" dirty="0"/>
              <a:t>, the administration of an aldosterone antagonist is recommended for patients with NYHA class </a:t>
            </a:r>
            <a:r>
              <a:rPr lang="en-US" dirty="0" smtClean="0"/>
              <a:t>II-IV </a:t>
            </a:r>
            <a:r>
              <a:rPr lang="en-US" dirty="0"/>
              <a:t>HF who have a depressed EF (&lt;35%) and are receiving standard therapy, including diuretics, ACE inhibitors, and beta blockers. </a:t>
            </a:r>
            <a:endParaRPr lang="en-US" dirty="0" smtClean="0"/>
          </a:p>
        </p:txBody>
      </p:sp>
    </p:spTree>
    <p:extLst>
      <p:ext uri="{BB962C8B-B14F-4D97-AF65-F5344CB8AC3E}">
        <p14:creationId xmlns:p14="http://schemas.microsoft.com/office/powerpoint/2010/main" val="837158875"/>
      </p:ext>
    </p:extLst>
  </p:cSld>
  <p:clrMapOvr>
    <a:masterClrMapping/>
  </p:clrMapOvr>
  <mc:AlternateContent xmlns:mc="http://schemas.openxmlformats.org/markup-compatibility/2006">
    <mc:Choice xmlns:p14="http://schemas.microsoft.com/office/powerpoint/2010/main" Requires="p14">
      <p:transition spd="slow" p14:dur="1600">
        <p14:gallery dir="l"/>
      </p:transition>
    </mc:Choice>
    <mc:Fallback>
      <p:transition spd="slow">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Angiotensin receptor </a:t>
            </a:r>
            <a:r>
              <a:rPr lang="en-US" dirty="0" err="1" smtClean="0"/>
              <a:t>neprilysin</a:t>
            </a:r>
            <a:r>
              <a:rPr lang="en-US" dirty="0" smtClean="0"/>
              <a:t> inhibitor (ARNI)</a:t>
            </a:r>
            <a:endParaRPr lang="en-US" dirty="0"/>
          </a:p>
        </p:txBody>
      </p:sp>
      <p:sp>
        <p:nvSpPr>
          <p:cNvPr id="3" name="Content Placeholder 2"/>
          <p:cNvSpPr>
            <a:spLocks noGrp="1"/>
          </p:cNvSpPr>
          <p:nvPr>
            <p:ph idx="1"/>
          </p:nvPr>
        </p:nvSpPr>
        <p:spPr/>
        <p:txBody>
          <a:bodyPr/>
          <a:lstStyle/>
          <a:p>
            <a:r>
              <a:rPr lang="en-US" dirty="0" err="1" smtClean="0"/>
              <a:t>Sacubitril</a:t>
            </a:r>
            <a:r>
              <a:rPr lang="en-US" dirty="0" smtClean="0"/>
              <a:t>/valsartan is recommended as a replacement for an ACEI to further reduce the risk of HF hospitalization&amp; death in ambulatory patients with </a:t>
            </a:r>
            <a:r>
              <a:rPr lang="en-US" dirty="0" err="1" smtClean="0"/>
              <a:t>HFrEF</a:t>
            </a:r>
            <a:r>
              <a:rPr lang="en-US" dirty="0" smtClean="0"/>
              <a:t> who remain symptomatic despite optimal treatment with ACEI, BB and aldosterone antagonism</a:t>
            </a:r>
            <a:endParaRPr lang="en-US" dirty="0"/>
          </a:p>
        </p:txBody>
      </p:sp>
    </p:spTree>
    <p:extLst>
      <p:ext uri="{BB962C8B-B14F-4D97-AF65-F5344CB8AC3E}">
        <p14:creationId xmlns:p14="http://schemas.microsoft.com/office/powerpoint/2010/main" val="4080329022"/>
      </p:ext>
    </p:extLst>
  </p:cSld>
  <p:clrMapOvr>
    <a:masterClrMapping/>
  </p:clrMapOvr>
  <mc:AlternateContent xmlns:mc="http://schemas.openxmlformats.org/markup-compatibility/2006">
    <mc:Choice xmlns:p14="http://schemas.microsoft.com/office/powerpoint/2010/main" Requires="p14">
      <p:transition spd="slow" p14:dur="1600">
        <p14:gallery dir="l"/>
      </p:transition>
    </mc:Choice>
    <mc:Fallback>
      <p:transition spd="slow">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Cardiac glycosides</a:t>
            </a:r>
            <a:endParaRPr lang="en-US" dirty="0"/>
          </a:p>
        </p:txBody>
      </p:sp>
      <p:sp>
        <p:nvSpPr>
          <p:cNvPr id="3" name="Content Placeholder 2"/>
          <p:cNvSpPr>
            <a:spLocks noGrp="1"/>
          </p:cNvSpPr>
          <p:nvPr>
            <p:ph idx="1"/>
          </p:nvPr>
        </p:nvSpPr>
        <p:spPr/>
        <p:txBody>
          <a:bodyPr>
            <a:normAutofit/>
          </a:bodyPr>
          <a:lstStyle/>
          <a:p>
            <a:r>
              <a:rPr lang="en-US" dirty="0"/>
              <a:t>Digoxin is a cardiac glycoside that is indicated </a:t>
            </a:r>
            <a:r>
              <a:rPr lang="en-US" dirty="0" smtClean="0"/>
              <a:t>in:</a:t>
            </a:r>
          </a:p>
          <a:p>
            <a:pPr marL="514350" indent="-514350">
              <a:buFont typeface="+mj-lt"/>
              <a:buAutoNum type="arabicPeriod"/>
            </a:pPr>
            <a:r>
              <a:rPr lang="en-US" dirty="0" smtClean="0"/>
              <a:t> Patients in atrial </a:t>
            </a:r>
            <a:r>
              <a:rPr lang="en-US" dirty="0"/>
              <a:t>fibrillation with heart failure. </a:t>
            </a:r>
            <a:endParaRPr lang="en-US" dirty="0" smtClean="0"/>
          </a:p>
          <a:p>
            <a:pPr marL="514350" indent="-514350">
              <a:buFont typeface="+mj-lt"/>
              <a:buAutoNum type="arabicPeriod"/>
            </a:pPr>
            <a:r>
              <a:rPr lang="en-US" dirty="0" smtClean="0"/>
              <a:t>It </a:t>
            </a:r>
            <a:r>
              <a:rPr lang="en-US" dirty="0"/>
              <a:t>is used as add-on </a:t>
            </a:r>
            <a:r>
              <a:rPr lang="en-US" dirty="0" smtClean="0"/>
              <a:t>therapy in </a:t>
            </a:r>
            <a:r>
              <a:rPr lang="en-US" dirty="0"/>
              <a:t>symptomatic heart failure </a:t>
            </a:r>
            <a:r>
              <a:rPr lang="en-US" dirty="0" smtClean="0"/>
              <a:t>patients (in sinus rhythm) </a:t>
            </a:r>
            <a:r>
              <a:rPr lang="en-US" dirty="0"/>
              <a:t>already receiving </a:t>
            </a:r>
            <a:r>
              <a:rPr lang="en-US" dirty="0" smtClean="0"/>
              <a:t>ACEI and beta-blockers as it is  demonstrated </a:t>
            </a:r>
            <a:r>
              <a:rPr lang="en-US" dirty="0"/>
              <a:t>that </a:t>
            </a:r>
            <a:r>
              <a:rPr lang="en-US" dirty="0" smtClean="0"/>
              <a:t>digoxin result in reduction of </a:t>
            </a:r>
            <a:r>
              <a:rPr lang="en-US" dirty="0"/>
              <a:t>hospital admissions </a:t>
            </a:r>
            <a:r>
              <a:rPr lang="en-US" dirty="0" smtClean="0"/>
              <a:t>in those </a:t>
            </a:r>
            <a:r>
              <a:rPr lang="en-US" dirty="0"/>
              <a:t>patients </a:t>
            </a:r>
            <a:r>
              <a:rPr lang="en-US" dirty="0" smtClean="0"/>
              <a:t>.</a:t>
            </a:r>
            <a:endParaRPr lang="en-US" dirty="0"/>
          </a:p>
        </p:txBody>
      </p:sp>
    </p:spTree>
    <p:extLst>
      <p:ext uri="{BB962C8B-B14F-4D97-AF65-F5344CB8AC3E}">
        <p14:creationId xmlns:p14="http://schemas.microsoft.com/office/powerpoint/2010/main" val="3442342647"/>
      </p:ext>
    </p:extLst>
  </p:cSld>
  <p:clrMapOvr>
    <a:masterClrMapping/>
  </p:clrMapOvr>
  <mc:AlternateContent xmlns:mc="http://schemas.openxmlformats.org/markup-compatibility/2006">
    <mc:Choice xmlns:p14="http://schemas.microsoft.com/office/powerpoint/2010/main" Requires="p14">
      <p:transition spd="slow" p14:dur="1600">
        <p14:gallery dir="l"/>
      </p:transition>
    </mc:Choice>
    <mc:Fallback>
      <p:transition spd="slow">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Vasodilators and nitrates</a:t>
            </a:r>
            <a:endParaRPr lang="en-US" dirty="0"/>
          </a:p>
        </p:txBody>
      </p:sp>
      <p:sp>
        <p:nvSpPr>
          <p:cNvPr id="3" name="Content Placeholder 2"/>
          <p:cNvSpPr>
            <a:spLocks noGrp="1"/>
          </p:cNvSpPr>
          <p:nvPr>
            <p:ph idx="1"/>
          </p:nvPr>
        </p:nvSpPr>
        <p:spPr/>
        <p:txBody>
          <a:bodyPr>
            <a:normAutofit/>
          </a:bodyPr>
          <a:lstStyle/>
          <a:p>
            <a:r>
              <a:rPr lang="en-US" dirty="0"/>
              <a:t>The combination of hydralazine and nitrates reduces </a:t>
            </a:r>
            <a:r>
              <a:rPr lang="en-US" dirty="0" smtClean="0"/>
              <a:t>afterload and </a:t>
            </a:r>
            <a:r>
              <a:rPr lang="en-US" dirty="0"/>
              <a:t>pre-load and is used in patients intolerant of </a:t>
            </a:r>
            <a:r>
              <a:rPr lang="en-US" dirty="0" smtClean="0"/>
              <a:t>ACEI or ARB. </a:t>
            </a:r>
          </a:p>
          <a:p>
            <a:r>
              <a:rPr lang="en-US" dirty="0" smtClean="0"/>
              <a:t>this </a:t>
            </a:r>
            <a:r>
              <a:rPr lang="en-US" dirty="0"/>
              <a:t>combination </a:t>
            </a:r>
            <a:r>
              <a:rPr lang="en-US" dirty="0" smtClean="0"/>
              <a:t>improved </a:t>
            </a:r>
            <a:r>
              <a:rPr lang="en-US" dirty="0"/>
              <a:t>survival in patients with chronic </a:t>
            </a:r>
            <a:r>
              <a:rPr lang="en-US" dirty="0" smtClean="0"/>
              <a:t>heart failure</a:t>
            </a:r>
            <a:r>
              <a:rPr lang="en-US" dirty="0"/>
              <a:t>. </a:t>
            </a:r>
            <a:endParaRPr lang="en-US" dirty="0" smtClean="0"/>
          </a:p>
          <a:p>
            <a:endParaRPr lang="en-US" dirty="0"/>
          </a:p>
        </p:txBody>
      </p:sp>
    </p:spTree>
    <p:extLst>
      <p:ext uri="{BB962C8B-B14F-4D97-AF65-F5344CB8AC3E}">
        <p14:creationId xmlns:p14="http://schemas.microsoft.com/office/powerpoint/2010/main" val="3801913429"/>
      </p:ext>
    </p:extLst>
  </p:cSld>
  <p:clrMapOvr>
    <a:masterClrMapping/>
  </p:clrMapOvr>
  <mc:AlternateContent xmlns:mc="http://schemas.openxmlformats.org/markup-compatibility/2006">
    <mc:Choice xmlns:p14="http://schemas.microsoft.com/office/powerpoint/2010/main" Requires="p14">
      <p:transition spd="slow" p14:dur="1600">
        <p14:gallery dir="l"/>
      </p:transition>
    </mc:Choice>
    <mc:Fallback>
      <p:transition spd="slow">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Inotropic and vasopressor agents</a:t>
            </a:r>
            <a:endParaRPr lang="en-US" dirty="0"/>
          </a:p>
        </p:txBody>
      </p:sp>
      <p:sp>
        <p:nvSpPr>
          <p:cNvPr id="3" name="Content Placeholder 2"/>
          <p:cNvSpPr>
            <a:spLocks noGrp="1"/>
          </p:cNvSpPr>
          <p:nvPr>
            <p:ph idx="1"/>
          </p:nvPr>
        </p:nvSpPr>
        <p:spPr/>
        <p:txBody>
          <a:bodyPr>
            <a:normAutofit/>
          </a:bodyPr>
          <a:lstStyle/>
          <a:p>
            <a:r>
              <a:rPr lang="en-US" dirty="0"/>
              <a:t>Intravenous inotropes and vasopressor </a:t>
            </a:r>
            <a:r>
              <a:rPr lang="en-US" dirty="0" smtClean="0"/>
              <a:t>agents </a:t>
            </a:r>
            <a:r>
              <a:rPr lang="en-US" dirty="0"/>
              <a:t>are used in patients with chronic heart failure who </a:t>
            </a:r>
            <a:r>
              <a:rPr lang="en-US" dirty="0" smtClean="0"/>
              <a:t>are not </a:t>
            </a:r>
            <a:r>
              <a:rPr lang="en-US" dirty="0"/>
              <a:t>responding to oral medication</a:t>
            </a:r>
            <a:r>
              <a:rPr lang="en-US" dirty="0" smtClean="0"/>
              <a:t>.</a:t>
            </a:r>
          </a:p>
          <a:p>
            <a:r>
              <a:rPr lang="en-US" dirty="0" smtClean="0"/>
              <a:t> </a:t>
            </a:r>
            <a:r>
              <a:rPr lang="en-US" dirty="0"/>
              <a:t>Although they </a:t>
            </a:r>
            <a:r>
              <a:rPr lang="en-US" dirty="0" smtClean="0"/>
              <a:t>produce </a:t>
            </a:r>
            <a:r>
              <a:rPr lang="en-US" dirty="0" err="1" smtClean="0"/>
              <a:t>haemodynamic</a:t>
            </a:r>
            <a:r>
              <a:rPr lang="en-US" dirty="0" smtClean="0"/>
              <a:t> </a:t>
            </a:r>
            <a:r>
              <a:rPr lang="en-US" dirty="0"/>
              <a:t>improvements they have not been shown </a:t>
            </a:r>
            <a:r>
              <a:rPr lang="en-US" dirty="0" smtClean="0"/>
              <a:t>to improve </a:t>
            </a:r>
            <a:r>
              <a:rPr lang="en-US" dirty="0"/>
              <a:t>long-term mortality when compared with placebo.</a:t>
            </a:r>
          </a:p>
        </p:txBody>
      </p:sp>
    </p:spTree>
    <p:extLst>
      <p:ext uri="{BB962C8B-B14F-4D97-AF65-F5344CB8AC3E}">
        <p14:creationId xmlns:p14="http://schemas.microsoft.com/office/powerpoint/2010/main" val="3561091082"/>
      </p:ext>
    </p:extLst>
  </p:cSld>
  <p:clrMapOvr>
    <a:masterClrMapping/>
  </p:clrMapOvr>
  <mc:AlternateContent xmlns:mc="http://schemas.openxmlformats.org/markup-compatibility/2006">
    <mc:Choice xmlns:p14="http://schemas.microsoft.com/office/powerpoint/2010/main" Requires="p14">
      <p:transition spd="slow" p14:dur="1600">
        <p14:gallery dir="l"/>
      </p:transition>
    </mc:Choice>
    <mc:Fallback>
      <p:transition spd="slow">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cap="none" dirty="0">
                <a:ln w="1905"/>
                <a:solidFill>
                  <a:srgbClr val="00B050"/>
                </a:solidFill>
                <a:effectLst>
                  <a:innerShdw blurRad="69850" dist="43180" dir="5400000">
                    <a:srgbClr val="000000">
                      <a:alpha val="65000"/>
                    </a:srgbClr>
                  </a:innerShdw>
                </a:effectLst>
              </a:rPr>
              <a:t>Anticoagulation and Antiplatelet </a:t>
            </a:r>
            <a:r>
              <a:rPr lang="en-US" b="1" cap="none" dirty="0" smtClean="0">
                <a:ln w="1905"/>
                <a:solidFill>
                  <a:srgbClr val="00B050"/>
                </a:solidFill>
                <a:effectLst>
                  <a:innerShdw blurRad="69850" dist="43180" dir="5400000">
                    <a:srgbClr val="000000">
                      <a:alpha val="65000"/>
                    </a:srgbClr>
                  </a:innerShdw>
                </a:effectLst>
              </a:rPr>
              <a:t>Therapy</a:t>
            </a:r>
            <a:endParaRPr lang="en-US" b="1" cap="none" dirty="0">
              <a:ln w="1905"/>
              <a:solidFill>
                <a:srgbClr val="00B050"/>
              </a:solidFill>
              <a:effectLst>
                <a:innerShdw blurRad="69850" dist="43180" dir="5400000">
                  <a:srgbClr val="000000">
                    <a:alpha val="65000"/>
                  </a:srgbClr>
                </a:innerShdw>
              </a:effectLst>
            </a:endParaRPr>
          </a:p>
        </p:txBody>
      </p:sp>
      <p:sp>
        <p:nvSpPr>
          <p:cNvPr id="3" name="Content Placeholder 2"/>
          <p:cNvSpPr>
            <a:spLocks noGrp="1"/>
          </p:cNvSpPr>
          <p:nvPr>
            <p:ph idx="1"/>
          </p:nvPr>
        </p:nvSpPr>
        <p:spPr/>
        <p:txBody>
          <a:bodyPr>
            <a:normAutofit fontScale="85000" lnSpcReduction="10000"/>
          </a:bodyPr>
          <a:lstStyle/>
          <a:p>
            <a:r>
              <a:rPr lang="en-US" dirty="0"/>
              <a:t>Treatment with warfarin [goal international normalized ratio (INR) 2–3] is recommended for patients </a:t>
            </a:r>
            <a:r>
              <a:rPr lang="en-US" dirty="0" smtClean="0"/>
              <a:t>with:</a:t>
            </a:r>
          </a:p>
          <a:p>
            <a:pPr marL="514350" indent="-514350">
              <a:buClr>
                <a:srgbClr val="0070C0"/>
              </a:buClr>
              <a:buFont typeface="+mj-lt"/>
              <a:buAutoNum type="arabicPeriod"/>
            </a:pPr>
            <a:r>
              <a:rPr lang="en-US" dirty="0" smtClean="0"/>
              <a:t> </a:t>
            </a:r>
            <a:r>
              <a:rPr lang="en-US" dirty="0"/>
              <a:t>HF and chronic or paroxysmal atrial </a:t>
            </a:r>
            <a:r>
              <a:rPr lang="en-US" dirty="0" smtClean="0"/>
              <a:t>fibrillation</a:t>
            </a:r>
          </a:p>
          <a:p>
            <a:pPr marL="514350" indent="-514350">
              <a:buClr>
                <a:srgbClr val="0070C0"/>
              </a:buClr>
              <a:buFont typeface="+mj-lt"/>
              <a:buAutoNum type="arabicPeriod"/>
            </a:pPr>
            <a:r>
              <a:rPr lang="en-US" dirty="0" smtClean="0"/>
              <a:t> </a:t>
            </a:r>
            <a:r>
              <a:rPr lang="en-US" dirty="0"/>
              <a:t>or with a history of systemic or pulmonary emboli, including stroke or transient ischemic attack. </a:t>
            </a:r>
            <a:endParaRPr lang="en-US" dirty="0" smtClean="0"/>
          </a:p>
          <a:p>
            <a:pPr marL="514350" indent="-514350">
              <a:buClr>
                <a:srgbClr val="0070C0"/>
              </a:buClr>
              <a:buFont typeface="+mj-lt"/>
              <a:buAutoNum type="arabicPeriod"/>
            </a:pPr>
            <a:r>
              <a:rPr lang="en-US" dirty="0" smtClean="0"/>
              <a:t>Patients </a:t>
            </a:r>
            <a:r>
              <a:rPr lang="en-US" dirty="0"/>
              <a:t>with </a:t>
            </a:r>
            <a:r>
              <a:rPr lang="en-US" dirty="0" smtClean="0"/>
              <a:t>recent </a:t>
            </a:r>
            <a:r>
              <a:rPr lang="en-US" dirty="0"/>
              <a:t>MI </a:t>
            </a:r>
            <a:r>
              <a:rPr lang="en-US" dirty="0" smtClean="0"/>
              <a:t>&amp; </a:t>
            </a:r>
            <a:r>
              <a:rPr lang="en-US" dirty="0"/>
              <a:t>documented LV thrombus </a:t>
            </a:r>
            <a:endParaRPr lang="en-US" dirty="0" smtClean="0"/>
          </a:p>
          <a:p>
            <a:pPr lvl="1"/>
            <a:r>
              <a:rPr lang="en-US" dirty="0" smtClean="0"/>
              <a:t>should </a:t>
            </a:r>
            <a:r>
              <a:rPr lang="en-US" dirty="0"/>
              <a:t>be treated with warfarin (goal INR 2–3) for the initial 3 months after the MI unless there are contraindications to its use.</a:t>
            </a:r>
          </a:p>
        </p:txBody>
      </p:sp>
    </p:spTree>
    <p:extLst>
      <p:ext uri="{BB962C8B-B14F-4D97-AF65-F5344CB8AC3E}">
        <p14:creationId xmlns:p14="http://schemas.microsoft.com/office/powerpoint/2010/main" val="3521582714"/>
      </p:ext>
    </p:extLst>
  </p:cSld>
  <p:clrMapOvr>
    <a:masterClrMapping/>
  </p:clrMapOvr>
  <mc:AlternateContent xmlns:mc="http://schemas.openxmlformats.org/markup-compatibility/2006">
    <mc:Choice xmlns:p14="http://schemas.microsoft.com/office/powerpoint/2010/main" Requires="p14">
      <p:transition spd="slow" p14:dur="1600">
        <p14:gallery dir="l"/>
      </p:transition>
    </mc:Choice>
    <mc:Fallback>
      <p:transition spd="slow">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 </a:t>
            </a:r>
            <a:endParaRPr lang="en-US" dirty="0"/>
          </a:p>
        </p:txBody>
      </p:sp>
      <p:sp>
        <p:nvSpPr>
          <p:cNvPr id="3" name="Content Placeholder 2"/>
          <p:cNvSpPr>
            <a:spLocks noGrp="1"/>
          </p:cNvSpPr>
          <p:nvPr>
            <p:ph idx="1"/>
          </p:nvPr>
        </p:nvSpPr>
        <p:spPr/>
        <p:txBody>
          <a:bodyPr/>
          <a:lstStyle/>
          <a:p>
            <a:r>
              <a:rPr lang="en-US" dirty="0"/>
              <a:t>Aspirin is recommended in HF patients with ischemic heart disease for the prevention of MI and death</a:t>
            </a:r>
            <a:r>
              <a:rPr lang="en-US" dirty="0" smtClean="0"/>
              <a:t>.</a:t>
            </a:r>
          </a:p>
          <a:p>
            <a:r>
              <a:rPr lang="en-US" dirty="0" smtClean="0"/>
              <a:t> </a:t>
            </a:r>
            <a:r>
              <a:rPr lang="en-US" dirty="0"/>
              <a:t>However, lower doses of aspirin </a:t>
            </a:r>
            <a:r>
              <a:rPr lang="en-US" dirty="0" smtClean="0"/>
              <a:t>(100mg</a:t>
            </a:r>
            <a:r>
              <a:rPr lang="en-US" dirty="0"/>
              <a:t>) may be preferable because of the concern of worsening of HF at higher doses.</a:t>
            </a:r>
          </a:p>
          <a:p>
            <a:endParaRPr lang="en-US" dirty="0"/>
          </a:p>
        </p:txBody>
      </p:sp>
    </p:spTree>
    <p:extLst>
      <p:ext uri="{BB962C8B-B14F-4D97-AF65-F5344CB8AC3E}">
        <p14:creationId xmlns:p14="http://schemas.microsoft.com/office/powerpoint/2010/main" val="3985873602"/>
      </p:ext>
    </p:extLst>
  </p:cSld>
  <p:clrMapOvr>
    <a:masterClrMapping/>
  </p:clrMapOvr>
  <mc:AlternateContent xmlns:mc="http://schemas.openxmlformats.org/markup-compatibility/2006">
    <mc:Choice xmlns:p14="http://schemas.microsoft.com/office/powerpoint/2010/main" Requires="p14">
      <p:transition spd="slow" p14:dur="1600">
        <p14:gallery dir="l"/>
      </p:transition>
    </mc:Choice>
    <mc:Fallback>
      <p:transition spd="slow">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cap="none" dirty="0">
                <a:ln w="1905"/>
                <a:solidFill>
                  <a:srgbClr val="00B050"/>
                </a:solidFill>
                <a:effectLst>
                  <a:innerShdw blurRad="69850" dist="43180" dir="5400000">
                    <a:srgbClr val="000000">
                      <a:alpha val="65000"/>
                    </a:srgbClr>
                  </a:innerShdw>
                </a:effectLst>
              </a:rPr>
              <a:t>Management of Cardiac Arrhythmias</a:t>
            </a:r>
          </a:p>
        </p:txBody>
      </p:sp>
      <p:sp>
        <p:nvSpPr>
          <p:cNvPr id="3" name="Content Placeholder 2"/>
          <p:cNvSpPr>
            <a:spLocks noGrp="1"/>
          </p:cNvSpPr>
          <p:nvPr>
            <p:ph idx="1"/>
          </p:nvPr>
        </p:nvSpPr>
        <p:spPr>
          <a:xfrm>
            <a:off x="304800" y="1554162"/>
            <a:ext cx="8686800" cy="5115198"/>
          </a:xfrm>
        </p:spPr>
        <p:txBody>
          <a:bodyPr>
            <a:normAutofit fontScale="70000" lnSpcReduction="20000"/>
          </a:bodyPr>
          <a:lstStyle/>
          <a:p>
            <a:r>
              <a:rPr lang="en-US" dirty="0"/>
              <a:t>Atrial fibrillation occurs in 15–30% of patients with HF and is a common cause of cardiac </a:t>
            </a:r>
            <a:r>
              <a:rPr lang="en-US" dirty="0" err="1"/>
              <a:t>decompensation</a:t>
            </a:r>
            <a:r>
              <a:rPr lang="en-US" dirty="0"/>
              <a:t>. </a:t>
            </a:r>
            <a:endParaRPr lang="en-US" dirty="0" smtClean="0"/>
          </a:p>
          <a:p>
            <a:r>
              <a:rPr lang="en-US" dirty="0" smtClean="0"/>
              <a:t>Most </a:t>
            </a:r>
            <a:r>
              <a:rPr lang="en-US" dirty="0"/>
              <a:t>antiarrhythmic agents, with the exception of </a:t>
            </a:r>
            <a:r>
              <a:rPr lang="en-US" dirty="0" err="1"/>
              <a:t>amiodarone</a:t>
            </a:r>
            <a:r>
              <a:rPr lang="en-US" dirty="0"/>
              <a:t> and </a:t>
            </a:r>
            <a:r>
              <a:rPr lang="en-US" dirty="0" err="1"/>
              <a:t>dofetilide</a:t>
            </a:r>
            <a:r>
              <a:rPr lang="en-US" dirty="0"/>
              <a:t>, have negative inotropic effects and are </a:t>
            </a:r>
            <a:r>
              <a:rPr lang="en-US" dirty="0" err="1"/>
              <a:t>proarrhythmic</a:t>
            </a:r>
            <a:r>
              <a:rPr lang="en-US" dirty="0"/>
              <a:t>. </a:t>
            </a:r>
            <a:endParaRPr lang="en-US" dirty="0" smtClean="0"/>
          </a:p>
          <a:p>
            <a:r>
              <a:rPr lang="en-US" dirty="0" err="1" smtClean="0"/>
              <a:t>Amiodarone</a:t>
            </a:r>
            <a:r>
              <a:rPr lang="en-US" dirty="0" smtClean="0"/>
              <a:t> </a:t>
            </a:r>
            <a:r>
              <a:rPr lang="en-US" dirty="0"/>
              <a:t>is a class III antiarrhythmic that has few or no negative inotropic and/or </a:t>
            </a:r>
            <a:r>
              <a:rPr lang="en-US" dirty="0" err="1"/>
              <a:t>proarrhythmic</a:t>
            </a:r>
            <a:r>
              <a:rPr lang="en-US" dirty="0"/>
              <a:t> effects and is effective against most supraventricular arrhythmias. </a:t>
            </a:r>
            <a:endParaRPr lang="en-US" dirty="0" smtClean="0"/>
          </a:p>
          <a:p>
            <a:r>
              <a:rPr lang="en-US" dirty="0" err="1" smtClean="0"/>
              <a:t>Amiodarone</a:t>
            </a:r>
            <a:r>
              <a:rPr lang="en-US" dirty="0" smtClean="0"/>
              <a:t> </a:t>
            </a:r>
            <a:r>
              <a:rPr lang="en-US" dirty="0"/>
              <a:t>is the preferred drug for restoring and maintaining sinus rhythm, and it may improve the success of electrical </a:t>
            </a:r>
            <a:r>
              <a:rPr lang="en-US" dirty="0" err="1"/>
              <a:t>cardioversion</a:t>
            </a:r>
            <a:r>
              <a:rPr lang="en-US" dirty="0"/>
              <a:t> in patients with HF</a:t>
            </a:r>
            <a:r>
              <a:rPr lang="en-US" dirty="0" smtClean="0"/>
              <a:t>.</a:t>
            </a:r>
          </a:p>
          <a:p>
            <a:r>
              <a:rPr lang="en-US" dirty="0" smtClean="0"/>
              <a:t> </a:t>
            </a:r>
            <a:r>
              <a:rPr lang="en-US" dirty="0" err="1"/>
              <a:t>Amiodarone</a:t>
            </a:r>
            <a:r>
              <a:rPr lang="en-US" dirty="0"/>
              <a:t> increases the level of phenytoin and digoxin and prolongs the INR in patients taking warfarin. </a:t>
            </a:r>
            <a:endParaRPr lang="en-US" dirty="0" smtClean="0"/>
          </a:p>
          <a:p>
            <a:pPr lvl="1"/>
            <a:r>
              <a:rPr lang="en-US" dirty="0" smtClean="0"/>
              <a:t>Therefore</a:t>
            </a:r>
            <a:r>
              <a:rPr lang="en-US" dirty="0"/>
              <a:t>, it is often necessary to reduce the dose of these drugs by as much as 50% when initiating therapy with </a:t>
            </a:r>
            <a:r>
              <a:rPr lang="en-US" dirty="0" err="1"/>
              <a:t>amiodarone</a:t>
            </a:r>
            <a:r>
              <a:rPr lang="en-US" dirty="0"/>
              <a:t>. </a:t>
            </a:r>
            <a:endParaRPr lang="en-US" dirty="0" smtClean="0"/>
          </a:p>
          <a:p>
            <a:r>
              <a:rPr lang="en-US" dirty="0" smtClean="0"/>
              <a:t>The </a:t>
            </a:r>
            <a:r>
              <a:rPr lang="en-US" dirty="0"/>
              <a:t>risk of adverse events such as hyperthyroidism, hypothyroidism, pulmonary fibrosis, and hepatitis is relatively low, particularly when lower doses of </a:t>
            </a:r>
            <a:r>
              <a:rPr lang="en-US" dirty="0" err="1"/>
              <a:t>amiodarone</a:t>
            </a:r>
            <a:r>
              <a:rPr lang="en-US" dirty="0"/>
              <a:t> are used (100–200 mg/d).</a:t>
            </a:r>
          </a:p>
        </p:txBody>
      </p:sp>
    </p:spTree>
    <p:extLst>
      <p:ext uri="{BB962C8B-B14F-4D97-AF65-F5344CB8AC3E}">
        <p14:creationId xmlns:p14="http://schemas.microsoft.com/office/powerpoint/2010/main" val="1557338166"/>
      </p:ext>
    </p:extLst>
  </p:cSld>
  <p:clrMapOvr>
    <a:masterClrMapping/>
  </p:clrMapOvr>
  <mc:AlternateContent xmlns:mc="http://schemas.openxmlformats.org/markup-compatibility/2006">
    <mc:Choice xmlns:p14="http://schemas.microsoft.com/office/powerpoint/2010/main" Requires="p14">
      <p:transition spd="slow" p14:dur="1600">
        <p14:gallery dir="l"/>
      </p:transition>
    </mc:Choice>
    <mc:Fallback>
      <p:transition spd="slow">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92500"/>
          </a:bodyPr>
          <a:lstStyle/>
          <a:p>
            <a:r>
              <a:rPr lang="en-US" dirty="0">
                <a:solidFill>
                  <a:srgbClr val="7030A0"/>
                </a:solidFill>
              </a:rPr>
              <a:t>Implantable cardiac defibrillators (</a:t>
            </a:r>
            <a:r>
              <a:rPr lang="en-US" dirty="0" smtClean="0">
                <a:solidFill>
                  <a:srgbClr val="7030A0"/>
                </a:solidFill>
              </a:rPr>
              <a:t>ICDs) </a:t>
            </a:r>
            <a:r>
              <a:rPr lang="en-US" dirty="0"/>
              <a:t>are highly effective in treating recurrences of sustained ventricular tachycardia and/or ventricular fibrillation in HF patients with recurrent arrhythmias and/or cardiac syncope, and they may be used as stand-alone therapy or in combination with </a:t>
            </a:r>
            <a:r>
              <a:rPr lang="en-US" dirty="0" err="1"/>
              <a:t>amiodarone</a:t>
            </a:r>
            <a:r>
              <a:rPr lang="en-US" dirty="0"/>
              <a:t> and/or a beta blocker </a:t>
            </a:r>
            <a:r>
              <a:rPr lang="en-US" dirty="0" smtClean="0"/>
              <a:t>. </a:t>
            </a:r>
          </a:p>
          <a:p>
            <a:r>
              <a:rPr lang="en-US" dirty="0" smtClean="0">
                <a:solidFill>
                  <a:srgbClr val="C00000"/>
                </a:solidFill>
              </a:rPr>
              <a:t>There </a:t>
            </a:r>
            <a:r>
              <a:rPr lang="en-US" dirty="0">
                <a:solidFill>
                  <a:srgbClr val="C00000"/>
                </a:solidFill>
              </a:rPr>
              <a:t>is no role for </a:t>
            </a:r>
            <a:r>
              <a:rPr lang="en-US" dirty="0" smtClean="0">
                <a:solidFill>
                  <a:srgbClr val="C00000"/>
                </a:solidFill>
              </a:rPr>
              <a:t>treating </a:t>
            </a:r>
            <a:r>
              <a:rPr lang="en-US" dirty="0">
                <a:solidFill>
                  <a:srgbClr val="C00000"/>
                </a:solidFill>
              </a:rPr>
              <a:t>ventricular arrhythmias with an antiarrhythmic agent without an ICD.</a:t>
            </a:r>
          </a:p>
          <a:p>
            <a:endParaRPr lang="en-US" dirty="0">
              <a:solidFill>
                <a:srgbClr val="C00000"/>
              </a:solidFill>
            </a:endParaRPr>
          </a:p>
        </p:txBody>
      </p:sp>
    </p:spTree>
    <p:extLst>
      <p:ext uri="{BB962C8B-B14F-4D97-AF65-F5344CB8AC3E}">
        <p14:creationId xmlns:p14="http://schemas.microsoft.com/office/powerpoint/2010/main" val="2134404510"/>
      </p:ext>
    </p:extLst>
  </p:cSld>
  <p:clrMapOvr>
    <a:masterClrMapping/>
  </p:clrMapOvr>
  <mc:AlternateContent xmlns:mc="http://schemas.openxmlformats.org/markup-compatibility/2006">
    <mc:Choice xmlns:p14="http://schemas.microsoft.com/office/powerpoint/2010/main" Requires="p14">
      <p:transition spd="slow" p14:dur="1600">
        <p14:gallery dir="l"/>
      </p:transition>
    </mc:Choice>
    <mc:Fallback>
      <p:transition spd="slow">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Non-pharmacological treatment of</a:t>
            </a:r>
            <a:br>
              <a:rPr lang="en-US" dirty="0"/>
            </a:br>
            <a:r>
              <a:rPr lang="en-US" dirty="0"/>
              <a:t>heart failure</a:t>
            </a:r>
          </a:p>
        </p:txBody>
      </p:sp>
      <p:sp>
        <p:nvSpPr>
          <p:cNvPr id="3" name="Content Placeholder 2"/>
          <p:cNvSpPr>
            <a:spLocks noGrp="1"/>
          </p:cNvSpPr>
          <p:nvPr>
            <p:ph idx="1"/>
          </p:nvPr>
        </p:nvSpPr>
        <p:spPr>
          <a:xfrm>
            <a:off x="304800" y="2060848"/>
            <a:ext cx="8686800" cy="4608512"/>
          </a:xfrm>
        </p:spPr>
        <p:txBody>
          <a:bodyPr>
            <a:normAutofit/>
          </a:bodyPr>
          <a:lstStyle/>
          <a:p>
            <a:r>
              <a:rPr lang="en-US" dirty="0"/>
              <a:t>Coronary artery bypass surgery or percutaneous </a:t>
            </a:r>
            <a:r>
              <a:rPr lang="en-US" dirty="0" smtClean="0"/>
              <a:t>coronary intervention </a:t>
            </a:r>
            <a:r>
              <a:rPr lang="en-US" dirty="0"/>
              <a:t>may improve function in areas of </a:t>
            </a:r>
            <a:r>
              <a:rPr lang="en-US" dirty="0" smtClean="0"/>
              <a:t>the myocardium </a:t>
            </a:r>
            <a:r>
              <a:rPr lang="en-US" dirty="0"/>
              <a:t>that are ‘hibernating’ because of </a:t>
            </a:r>
            <a:r>
              <a:rPr lang="en-US" dirty="0" smtClean="0"/>
              <a:t>inadequate blood </a:t>
            </a:r>
            <a:r>
              <a:rPr lang="en-US" dirty="0"/>
              <a:t>supply, </a:t>
            </a:r>
          </a:p>
        </p:txBody>
      </p:sp>
      <p:sp>
        <p:nvSpPr>
          <p:cNvPr id="4" name="Rectangle 3"/>
          <p:cNvSpPr/>
          <p:nvPr/>
        </p:nvSpPr>
        <p:spPr>
          <a:xfrm>
            <a:off x="323528" y="1412776"/>
            <a:ext cx="2840714" cy="523220"/>
          </a:xfrm>
          <a:prstGeom prst="rect">
            <a:avLst/>
          </a:prstGeom>
        </p:spPr>
        <p:txBody>
          <a:bodyPr wrap="none">
            <a:spAutoFit/>
          </a:bodyPr>
          <a:lstStyle/>
          <a:p>
            <a:r>
              <a:rPr lang="en-US" sz="2800" dirty="0"/>
              <a:t>Revascularization</a:t>
            </a:r>
          </a:p>
        </p:txBody>
      </p:sp>
    </p:spTree>
    <p:extLst>
      <p:ext uri="{BB962C8B-B14F-4D97-AF65-F5344CB8AC3E}">
        <p14:creationId xmlns:p14="http://schemas.microsoft.com/office/powerpoint/2010/main" val="346618867"/>
      </p:ext>
    </p:extLst>
  </p:cSld>
  <p:clrMapOvr>
    <a:masterClrMapping/>
  </p:clrMapOvr>
  <mc:AlternateContent xmlns:mc="http://schemas.openxmlformats.org/markup-compatibility/2006">
    <mc:Choice xmlns:p14="http://schemas.microsoft.com/office/powerpoint/2010/main" Requires="p14">
      <p:transition spd="slow" p14:dur="1600">
        <p14:gallery dir="l"/>
      </p:transition>
    </mc:Choice>
    <mc:Fallback>
      <p:transition spd="slow">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cap="none" dirty="0" smtClean="0">
                <a:ln w="1905"/>
                <a:solidFill>
                  <a:srgbClr val="00B050"/>
                </a:solidFill>
                <a:effectLst>
                  <a:innerShdw blurRad="69850" dist="43180" dir="5400000">
                    <a:srgbClr val="000000">
                      <a:alpha val="65000"/>
                    </a:srgbClr>
                  </a:innerShdw>
                </a:effectLst>
              </a:rPr>
              <a:t>Diuretics</a:t>
            </a:r>
            <a:endParaRPr lang="en-US" b="1" cap="none" dirty="0">
              <a:ln w="1905"/>
              <a:solidFill>
                <a:srgbClr val="00B050"/>
              </a:solidFill>
              <a:effectLst>
                <a:innerShdw blurRad="69850" dist="43180" dir="5400000">
                  <a:srgbClr val="000000">
                    <a:alpha val="65000"/>
                  </a:srgbClr>
                </a:innerShdw>
              </a:effectLst>
            </a:endParaRPr>
          </a:p>
        </p:txBody>
      </p:sp>
      <p:sp>
        <p:nvSpPr>
          <p:cNvPr id="3" name="Content Placeholder 2"/>
          <p:cNvSpPr>
            <a:spLocks noGrp="1"/>
          </p:cNvSpPr>
          <p:nvPr>
            <p:ph idx="1"/>
          </p:nvPr>
        </p:nvSpPr>
        <p:spPr>
          <a:xfrm>
            <a:off x="304800" y="1554162"/>
            <a:ext cx="8686800" cy="5115198"/>
          </a:xfrm>
        </p:spPr>
        <p:txBody>
          <a:bodyPr>
            <a:normAutofit fontScale="70000" lnSpcReduction="20000"/>
          </a:bodyPr>
          <a:lstStyle/>
          <a:p>
            <a:r>
              <a:rPr lang="en-US" dirty="0"/>
              <a:t>Many of the clinical manifestations of moderate to severe HF result from excessive salt and water retention that leads to volume expansion and congestive symptoms. </a:t>
            </a:r>
            <a:endParaRPr lang="en-US" dirty="0" smtClean="0"/>
          </a:p>
          <a:p>
            <a:r>
              <a:rPr lang="en-US" dirty="0" smtClean="0"/>
              <a:t>Diuretics </a:t>
            </a:r>
            <a:r>
              <a:rPr lang="en-US" dirty="0"/>
              <a:t>are the only pharmacologic agents that can adequately control fluid retention in advanced HF, and they should be used to restore and maintain normal volume status in patients with congestive symptoms (dyspnea, orthopnea, edema) or signs of elevated filling pressures (</a:t>
            </a:r>
            <a:r>
              <a:rPr lang="en-US" dirty="0" err="1"/>
              <a:t>rales</a:t>
            </a:r>
            <a:r>
              <a:rPr lang="en-US" dirty="0"/>
              <a:t>, jugular venous distention, peripheral edema). </a:t>
            </a:r>
            <a:endParaRPr lang="en-US" dirty="0" smtClean="0"/>
          </a:p>
          <a:p>
            <a:r>
              <a:rPr lang="en-US" dirty="0" smtClean="0">
                <a:solidFill>
                  <a:srgbClr val="C00000"/>
                </a:solidFill>
              </a:rPr>
              <a:t>Furosemide</a:t>
            </a:r>
            <a:r>
              <a:rPr lang="en-US" dirty="0">
                <a:solidFill>
                  <a:srgbClr val="C00000"/>
                </a:solidFill>
              </a:rPr>
              <a:t>, </a:t>
            </a:r>
            <a:r>
              <a:rPr lang="en-US" dirty="0" err="1">
                <a:solidFill>
                  <a:srgbClr val="C00000"/>
                </a:solidFill>
              </a:rPr>
              <a:t>torsemide</a:t>
            </a:r>
            <a:r>
              <a:rPr lang="en-US" dirty="0">
                <a:solidFill>
                  <a:srgbClr val="C00000"/>
                </a:solidFill>
              </a:rPr>
              <a:t>, and </a:t>
            </a:r>
            <a:r>
              <a:rPr lang="en-US" dirty="0" err="1">
                <a:solidFill>
                  <a:srgbClr val="C00000"/>
                </a:solidFill>
              </a:rPr>
              <a:t>bumetanide</a:t>
            </a:r>
            <a:r>
              <a:rPr lang="en-US" dirty="0">
                <a:solidFill>
                  <a:srgbClr val="C00000"/>
                </a:solidFill>
              </a:rPr>
              <a:t> </a:t>
            </a:r>
            <a:r>
              <a:rPr lang="en-US" dirty="0"/>
              <a:t>act at the loop of </a:t>
            </a:r>
            <a:r>
              <a:rPr lang="en-US" dirty="0" err="1"/>
              <a:t>Henle</a:t>
            </a:r>
            <a:r>
              <a:rPr lang="en-US" dirty="0"/>
              <a:t> (</a:t>
            </a:r>
            <a:r>
              <a:rPr lang="en-US" i="1" dirty="0"/>
              <a:t>loop diuretics</a:t>
            </a:r>
            <a:r>
              <a:rPr lang="en-US" dirty="0"/>
              <a:t>) by reversibly inhibiting the reabsorption of Na</a:t>
            </a:r>
            <a:r>
              <a:rPr lang="en-US" baseline="30000" dirty="0"/>
              <a:t>+</a:t>
            </a:r>
            <a:r>
              <a:rPr lang="en-US" dirty="0"/>
              <a:t>, K</a:t>
            </a:r>
            <a:r>
              <a:rPr lang="en-US" baseline="30000" dirty="0"/>
              <a:t>+</a:t>
            </a:r>
            <a:r>
              <a:rPr lang="en-US" dirty="0"/>
              <a:t>, and </a:t>
            </a:r>
            <a:r>
              <a:rPr lang="en-US" dirty="0" err="1"/>
              <a:t>Cl</a:t>
            </a:r>
            <a:r>
              <a:rPr lang="en-US" baseline="30000" dirty="0"/>
              <a:t>–</a:t>
            </a:r>
            <a:r>
              <a:rPr lang="en-US" dirty="0"/>
              <a:t> in the thick ascending limb of </a:t>
            </a:r>
            <a:r>
              <a:rPr lang="en-US" dirty="0" err="1"/>
              <a:t>Henle's</a:t>
            </a:r>
            <a:r>
              <a:rPr lang="en-US" dirty="0"/>
              <a:t> loop; </a:t>
            </a:r>
            <a:endParaRPr lang="en-US" dirty="0" smtClean="0"/>
          </a:p>
          <a:p>
            <a:r>
              <a:rPr lang="en-US" dirty="0" smtClean="0">
                <a:solidFill>
                  <a:srgbClr val="00B050"/>
                </a:solidFill>
              </a:rPr>
              <a:t>thiazides </a:t>
            </a:r>
            <a:r>
              <a:rPr lang="en-US" dirty="0">
                <a:solidFill>
                  <a:srgbClr val="00B050"/>
                </a:solidFill>
              </a:rPr>
              <a:t>and </a:t>
            </a:r>
            <a:r>
              <a:rPr lang="en-US" dirty="0" err="1">
                <a:solidFill>
                  <a:srgbClr val="00B050"/>
                </a:solidFill>
              </a:rPr>
              <a:t>metolazone</a:t>
            </a:r>
            <a:r>
              <a:rPr lang="en-US" dirty="0">
                <a:solidFill>
                  <a:srgbClr val="00B050"/>
                </a:solidFill>
              </a:rPr>
              <a:t> </a:t>
            </a:r>
            <a:r>
              <a:rPr lang="en-US" dirty="0"/>
              <a:t>reduce the reabsorption of Na</a:t>
            </a:r>
            <a:r>
              <a:rPr lang="en-US" baseline="30000" dirty="0"/>
              <a:t>+</a:t>
            </a:r>
            <a:r>
              <a:rPr lang="en-US" dirty="0"/>
              <a:t> and </a:t>
            </a:r>
            <a:r>
              <a:rPr lang="en-US" dirty="0" err="1"/>
              <a:t>Cl</a:t>
            </a:r>
            <a:r>
              <a:rPr lang="en-US" baseline="30000" dirty="0"/>
              <a:t>–</a:t>
            </a:r>
            <a:r>
              <a:rPr lang="en-US" dirty="0"/>
              <a:t> in the first half of the distal convoluted tubule; </a:t>
            </a:r>
            <a:endParaRPr lang="en-US" dirty="0" smtClean="0"/>
          </a:p>
          <a:p>
            <a:r>
              <a:rPr lang="en-US" dirty="0" smtClean="0">
                <a:solidFill>
                  <a:srgbClr val="0070C0"/>
                </a:solidFill>
              </a:rPr>
              <a:t>and </a:t>
            </a:r>
            <a:r>
              <a:rPr lang="en-US" dirty="0">
                <a:solidFill>
                  <a:srgbClr val="0070C0"/>
                </a:solidFill>
              </a:rPr>
              <a:t>potassium-sparing diuretics </a:t>
            </a:r>
            <a:r>
              <a:rPr lang="en-US" dirty="0"/>
              <a:t>such as spironolactone act at the level of the collecting duct.</a:t>
            </a:r>
          </a:p>
          <a:p>
            <a:endParaRPr lang="en-US" dirty="0"/>
          </a:p>
        </p:txBody>
      </p:sp>
    </p:spTree>
    <p:extLst>
      <p:ext uri="{BB962C8B-B14F-4D97-AF65-F5344CB8AC3E}">
        <p14:creationId xmlns:p14="http://schemas.microsoft.com/office/powerpoint/2010/main" val="467456550"/>
      </p:ext>
    </p:extLst>
  </p:cSld>
  <p:clrMapOvr>
    <a:masterClrMapping/>
  </p:clrMapOvr>
  <mc:AlternateContent xmlns:mc="http://schemas.openxmlformats.org/markup-compatibility/2006">
    <mc:Choice xmlns:p14="http://schemas.microsoft.com/office/powerpoint/2010/main" Requires="p14">
      <p:transition spd="slow" p14:dur="1600">
        <p14:gallery dir="l"/>
      </p:transition>
    </mc:Choice>
    <mc:Fallback>
      <p:transition spd="slow">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Cardiac Resynchronization</a:t>
            </a:r>
          </a:p>
        </p:txBody>
      </p:sp>
      <p:sp>
        <p:nvSpPr>
          <p:cNvPr id="3" name="Content Placeholder 2"/>
          <p:cNvSpPr>
            <a:spLocks noGrp="1"/>
          </p:cNvSpPr>
          <p:nvPr>
            <p:ph idx="1"/>
          </p:nvPr>
        </p:nvSpPr>
        <p:spPr>
          <a:xfrm>
            <a:off x="304800" y="1554162"/>
            <a:ext cx="8686800" cy="5187206"/>
          </a:xfrm>
        </p:spPr>
        <p:txBody>
          <a:bodyPr>
            <a:normAutofit fontScale="55000" lnSpcReduction="20000"/>
          </a:bodyPr>
          <a:lstStyle/>
          <a:p>
            <a:r>
              <a:rPr lang="en-US" dirty="0"/>
              <a:t>Approximately one-third of patients with a depressed EF and symptomatic HF (NYHA class III–IV) manifest a QRS duration &gt;120 </a:t>
            </a:r>
            <a:r>
              <a:rPr lang="en-US" dirty="0" err="1"/>
              <a:t>ms.</a:t>
            </a:r>
            <a:r>
              <a:rPr lang="en-US" dirty="0"/>
              <a:t> </a:t>
            </a:r>
            <a:r>
              <a:rPr lang="en-US" dirty="0" smtClean="0"/>
              <a:t>(Bundle Branch Block, BBB)</a:t>
            </a:r>
          </a:p>
          <a:p>
            <a:r>
              <a:rPr lang="en-US" dirty="0" smtClean="0"/>
              <a:t>This </a:t>
            </a:r>
            <a:r>
              <a:rPr lang="en-US" dirty="0"/>
              <a:t>ECG finding of abnormal inter- or </a:t>
            </a:r>
            <a:r>
              <a:rPr lang="en-US" dirty="0" err="1"/>
              <a:t>intraventricular</a:t>
            </a:r>
            <a:r>
              <a:rPr lang="en-US" dirty="0"/>
              <a:t> conduction has been used to identify patients with </a:t>
            </a:r>
            <a:r>
              <a:rPr lang="en-US" dirty="0" err="1"/>
              <a:t>dyssynchronous</a:t>
            </a:r>
            <a:r>
              <a:rPr lang="en-US" dirty="0"/>
              <a:t> ventricular contraction</a:t>
            </a:r>
            <a:r>
              <a:rPr lang="en-US" dirty="0" smtClean="0"/>
              <a:t>.</a:t>
            </a:r>
          </a:p>
          <a:p>
            <a:r>
              <a:rPr lang="en-US" dirty="0" smtClean="0"/>
              <a:t> </a:t>
            </a:r>
            <a:r>
              <a:rPr lang="en-US" dirty="0"/>
              <a:t>The mechanical consequences of ventricular </a:t>
            </a:r>
            <a:r>
              <a:rPr lang="en-US" dirty="0" err="1"/>
              <a:t>dyssynchrony</a:t>
            </a:r>
            <a:r>
              <a:rPr lang="en-US" dirty="0"/>
              <a:t> include suboptimal ventricular filling, a reduction in LV contractility, prolonged duration (and therefore greater severity) of mitral regurgitation, and paradoxical </a:t>
            </a:r>
            <a:r>
              <a:rPr lang="en-US" dirty="0" err="1"/>
              <a:t>septal</a:t>
            </a:r>
            <a:r>
              <a:rPr lang="en-US" dirty="0"/>
              <a:t> wall motion. </a:t>
            </a:r>
            <a:endParaRPr lang="en-US" dirty="0" smtClean="0"/>
          </a:p>
          <a:p>
            <a:r>
              <a:rPr lang="en-US" i="1" dirty="0" smtClean="0"/>
              <a:t>Biventricular </a:t>
            </a:r>
            <a:r>
              <a:rPr lang="en-US" i="1" dirty="0"/>
              <a:t>pacing</a:t>
            </a:r>
            <a:r>
              <a:rPr lang="en-US" dirty="0"/>
              <a:t>, also termed </a:t>
            </a:r>
            <a:r>
              <a:rPr lang="en-US" i="1" dirty="0"/>
              <a:t>cardiac resynchronization therapy</a:t>
            </a:r>
            <a:r>
              <a:rPr lang="en-US" dirty="0"/>
              <a:t> (CRT), stimulates both ventricles nearly simultaneously, thereby improving the coordination of ventricular contraction and reducing the severity of mitral regurgitation. </a:t>
            </a:r>
            <a:endParaRPr lang="en-US" dirty="0" smtClean="0"/>
          </a:p>
          <a:p>
            <a:r>
              <a:rPr lang="en-US" dirty="0" smtClean="0"/>
              <a:t>When </a:t>
            </a:r>
            <a:r>
              <a:rPr lang="en-US" dirty="0"/>
              <a:t>CRT is added to optimal medical therapy in patients in sinus rhythm, </a:t>
            </a:r>
            <a:r>
              <a:rPr lang="en-US" dirty="0">
                <a:solidFill>
                  <a:srgbClr val="C00000"/>
                </a:solidFill>
              </a:rPr>
              <a:t>there is a significant decrease in patient mortality rates and hospitalization and a reversal of LV remodeling, as well as improved quality of life and exercise capacity</a:t>
            </a:r>
            <a:r>
              <a:rPr lang="en-US" dirty="0" smtClean="0">
                <a:solidFill>
                  <a:srgbClr val="C00000"/>
                </a:solidFill>
              </a:rPr>
              <a:t>.</a:t>
            </a:r>
          </a:p>
          <a:p>
            <a:r>
              <a:rPr lang="en-US" dirty="0" smtClean="0"/>
              <a:t> </a:t>
            </a:r>
            <a:r>
              <a:rPr lang="en-US" dirty="0"/>
              <a:t>Accordingly, CRT is recommended for patients in sinus rhythm with </a:t>
            </a:r>
            <a:r>
              <a:rPr lang="en-US" dirty="0" smtClean="0"/>
              <a:t>an</a:t>
            </a:r>
          </a:p>
          <a:p>
            <a:pPr marL="971550" lvl="1" indent="-514350">
              <a:buClr>
                <a:schemeClr val="tx1"/>
              </a:buClr>
              <a:buFont typeface="+mj-lt"/>
              <a:buAutoNum type="arabicPeriod"/>
            </a:pPr>
            <a:r>
              <a:rPr lang="en-US" dirty="0" smtClean="0"/>
              <a:t> </a:t>
            </a:r>
            <a:r>
              <a:rPr lang="en-US" dirty="0"/>
              <a:t>EF &lt;35% </a:t>
            </a:r>
            <a:endParaRPr lang="en-US" dirty="0" smtClean="0"/>
          </a:p>
          <a:p>
            <a:pPr marL="971550" lvl="1" indent="-514350">
              <a:buClr>
                <a:schemeClr val="tx1"/>
              </a:buClr>
              <a:buFont typeface="+mj-lt"/>
              <a:buAutoNum type="arabicPeriod"/>
            </a:pPr>
            <a:r>
              <a:rPr lang="en-US" dirty="0" smtClean="0"/>
              <a:t> </a:t>
            </a:r>
            <a:r>
              <a:rPr lang="en-US" dirty="0"/>
              <a:t>a QRS </a:t>
            </a:r>
            <a:r>
              <a:rPr lang="en-US" dirty="0" smtClean="0"/>
              <a:t>&gt;150 </a:t>
            </a:r>
            <a:r>
              <a:rPr lang="en-US" dirty="0" err="1" smtClean="0"/>
              <a:t>ms</a:t>
            </a:r>
            <a:r>
              <a:rPr lang="en-US" dirty="0" smtClean="0"/>
              <a:t> (with LBBB configuration)</a:t>
            </a:r>
          </a:p>
          <a:p>
            <a:pPr marL="971550" lvl="1" indent="-514350">
              <a:buClr>
                <a:schemeClr val="tx1"/>
              </a:buClr>
              <a:buFont typeface="+mj-lt"/>
              <a:buAutoNum type="arabicPeriod"/>
            </a:pPr>
            <a:r>
              <a:rPr lang="en-US" dirty="0" smtClean="0"/>
              <a:t>those </a:t>
            </a:r>
            <a:r>
              <a:rPr lang="en-US" dirty="0"/>
              <a:t>who remain symptomatic (NYHA </a:t>
            </a:r>
            <a:r>
              <a:rPr lang="en-US" dirty="0" smtClean="0"/>
              <a:t>II–IV</a:t>
            </a:r>
            <a:r>
              <a:rPr lang="en-US" dirty="0"/>
              <a:t>) despite optimal medical therapy. </a:t>
            </a:r>
          </a:p>
        </p:txBody>
      </p:sp>
    </p:spTree>
    <p:extLst>
      <p:ext uri="{BB962C8B-B14F-4D97-AF65-F5344CB8AC3E}">
        <p14:creationId xmlns:p14="http://schemas.microsoft.com/office/powerpoint/2010/main" val="1562336469"/>
      </p:ext>
    </p:extLst>
  </p:cSld>
  <p:clrMapOvr>
    <a:masterClrMapping/>
  </p:clrMapOvr>
  <mc:AlternateContent xmlns:mc="http://schemas.openxmlformats.org/markup-compatibility/2006">
    <mc:Choice xmlns:p14="http://schemas.microsoft.com/office/powerpoint/2010/main" Requires="p14">
      <p:transition spd="slow" p14:dur="1600">
        <p14:gallery dir="l"/>
      </p:transition>
    </mc:Choice>
    <mc:Fallback>
      <p:transition spd="slow">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effectLst/>
              </a:rPr>
              <a:t>Implantable Cardiac Defibrillators</a:t>
            </a:r>
            <a:endParaRPr lang="en-US" dirty="0"/>
          </a:p>
        </p:txBody>
      </p:sp>
      <p:sp>
        <p:nvSpPr>
          <p:cNvPr id="3" name="Content Placeholder 2"/>
          <p:cNvSpPr>
            <a:spLocks noGrp="1"/>
          </p:cNvSpPr>
          <p:nvPr>
            <p:ph idx="1"/>
          </p:nvPr>
        </p:nvSpPr>
        <p:spPr/>
        <p:txBody>
          <a:bodyPr>
            <a:normAutofit fontScale="92500" lnSpcReduction="20000"/>
          </a:bodyPr>
          <a:lstStyle/>
          <a:p>
            <a:r>
              <a:rPr lang="en-US" dirty="0"/>
              <a:t>The prophylactic implantation of ICDs in patients with mild to moderate HF (NYHA class II–III) has been shown to reduce the incidence of sudden cardiac death in patients with ischemic or </a:t>
            </a:r>
            <a:r>
              <a:rPr lang="en-US" dirty="0" err="1"/>
              <a:t>nonischemic</a:t>
            </a:r>
            <a:r>
              <a:rPr lang="en-US" dirty="0"/>
              <a:t> cardiomyopathy. </a:t>
            </a:r>
            <a:endParaRPr lang="en-US" dirty="0" smtClean="0"/>
          </a:p>
          <a:p>
            <a:r>
              <a:rPr lang="en-US" dirty="0" smtClean="0"/>
              <a:t>Accordingly</a:t>
            </a:r>
            <a:r>
              <a:rPr lang="en-US" dirty="0"/>
              <a:t>, implantation of an ICD should be considered for patients in NYHA class II–III HF with a depressed EF of &lt;35% who are already on optimal background therapy, including an ACE inhibitor (or ARB), a beta blocker, and an aldosterone antagonist.</a:t>
            </a:r>
          </a:p>
        </p:txBody>
      </p:sp>
    </p:spTree>
    <p:extLst>
      <p:ext uri="{BB962C8B-B14F-4D97-AF65-F5344CB8AC3E}">
        <p14:creationId xmlns:p14="http://schemas.microsoft.com/office/powerpoint/2010/main" val="1934699727"/>
      </p:ext>
    </p:extLst>
  </p:cSld>
  <p:clrMapOvr>
    <a:masterClrMapping/>
  </p:clrMapOvr>
  <mc:AlternateContent xmlns:mc="http://schemas.openxmlformats.org/markup-compatibility/2006">
    <mc:Choice xmlns:p14="http://schemas.microsoft.com/office/powerpoint/2010/main" Requires="p14">
      <p:transition spd="slow" p14:dur="1600">
        <p14:gallery dir="l"/>
      </p:transition>
    </mc:Choice>
    <mc:Fallback>
      <p:transition spd="slow">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Cardiac transplantation</a:t>
            </a:r>
            <a:endParaRPr lang="en-US" dirty="0"/>
          </a:p>
        </p:txBody>
      </p:sp>
      <p:sp>
        <p:nvSpPr>
          <p:cNvPr id="3" name="Content Placeholder 2"/>
          <p:cNvSpPr>
            <a:spLocks noGrp="1"/>
          </p:cNvSpPr>
          <p:nvPr>
            <p:ph idx="1"/>
          </p:nvPr>
        </p:nvSpPr>
        <p:spPr/>
        <p:txBody>
          <a:bodyPr>
            <a:normAutofit fontScale="92500" lnSpcReduction="10000"/>
          </a:bodyPr>
          <a:lstStyle/>
          <a:p>
            <a:r>
              <a:rPr lang="en-US" dirty="0"/>
              <a:t>Cardiac transplantation has become the treatment of </a:t>
            </a:r>
            <a:r>
              <a:rPr lang="en-US" dirty="0" smtClean="0"/>
              <a:t>choice for </a:t>
            </a:r>
            <a:r>
              <a:rPr lang="en-US" dirty="0"/>
              <a:t>younger patients with severe intractable heart </a:t>
            </a:r>
            <a:r>
              <a:rPr lang="en-US" dirty="0" smtClean="0"/>
              <a:t>failure, whose </a:t>
            </a:r>
            <a:r>
              <a:rPr lang="en-US" dirty="0"/>
              <a:t>life-expectancy is less than 6 months. </a:t>
            </a:r>
            <a:endParaRPr lang="en-US" dirty="0" smtClean="0"/>
          </a:p>
          <a:p>
            <a:r>
              <a:rPr lang="en-US" dirty="0" smtClean="0"/>
              <a:t>With careful recipient </a:t>
            </a:r>
            <a:r>
              <a:rPr lang="en-US" dirty="0"/>
              <a:t>selection, the expected 1-year survival for </a:t>
            </a:r>
            <a:r>
              <a:rPr lang="en-US" dirty="0" smtClean="0"/>
              <a:t>patients following </a:t>
            </a:r>
            <a:r>
              <a:rPr lang="en-US" dirty="0"/>
              <a:t>transplantation is over 90%, and is 75% at 5 </a:t>
            </a:r>
            <a:r>
              <a:rPr lang="en-US" dirty="0" smtClean="0"/>
              <a:t>years.</a:t>
            </a:r>
          </a:p>
          <a:p>
            <a:r>
              <a:rPr lang="en-US" dirty="0" smtClean="0"/>
              <a:t> Irrespective </a:t>
            </a:r>
            <a:r>
              <a:rPr lang="en-US" dirty="0"/>
              <a:t>of survival, quality of life is dramatically </a:t>
            </a:r>
            <a:r>
              <a:rPr lang="en-US" dirty="0" smtClean="0"/>
              <a:t>improved for </a:t>
            </a:r>
            <a:r>
              <a:rPr lang="en-US" dirty="0"/>
              <a:t>the majority of patients</a:t>
            </a:r>
            <a:r>
              <a:rPr lang="en-US" dirty="0" smtClean="0"/>
              <a:t>.</a:t>
            </a:r>
          </a:p>
          <a:p>
            <a:r>
              <a:rPr lang="en-US" dirty="0" smtClean="0"/>
              <a:t> </a:t>
            </a:r>
            <a:r>
              <a:rPr lang="en-US" dirty="0"/>
              <a:t>The availability of heart </a:t>
            </a:r>
            <a:r>
              <a:rPr lang="en-US" dirty="0" smtClean="0"/>
              <a:t>transplantation is </a:t>
            </a:r>
            <a:r>
              <a:rPr lang="en-US" dirty="0"/>
              <a:t>limited.</a:t>
            </a:r>
          </a:p>
        </p:txBody>
      </p:sp>
    </p:spTree>
    <p:extLst>
      <p:ext uri="{BB962C8B-B14F-4D97-AF65-F5344CB8AC3E}">
        <p14:creationId xmlns:p14="http://schemas.microsoft.com/office/powerpoint/2010/main" val="1574106559"/>
      </p:ext>
    </p:extLst>
  </p:cSld>
  <p:clrMapOvr>
    <a:masterClrMapping/>
  </p:clrMapOvr>
  <mc:AlternateContent xmlns:mc="http://schemas.openxmlformats.org/markup-compatibility/2006">
    <mc:Choice xmlns:p14="http://schemas.microsoft.com/office/powerpoint/2010/main" Requires="p14">
      <p:transition spd="slow" p14:dur="1600">
        <p14:gallery dir="l"/>
      </p:transition>
    </mc:Choice>
    <mc:Fallback>
      <p:transition spd="slow">
        <p:fad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i="1" dirty="0"/>
              <a:t>Ventricular assist devices</a:t>
            </a:r>
            <a:endParaRPr lang="en-US" dirty="0"/>
          </a:p>
        </p:txBody>
      </p:sp>
      <p:sp>
        <p:nvSpPr>
          <p:cNvPr id="3" name="Content Placeholder 2"/>
          <p:cNvSpPr>
            <a:spLocks noGrp="1"/>
          </p:cNvSpPr>
          <p:nvPr>
            <p:ph idx="1"/>
          </p:nvPr>
        </p:nvSpPr>
        <p:spPr/>
        <p:txBody>
          <a:bodyPr>
            <a:normAutofit/>
          </a:bodyPr>
          <a:lstStyle/>
          <a:p>
            <a:pPr marL="0" indent="0">
              <a:buNone/>
            </a:pPr>
            <a:r>
              <a:rPr lang="en-US" dirty="0"/>
              <a:t>Because of the limited supply of donor organs, </a:t>
            </a:r>
            <a:r>
              <a:rPr lang="en-US" dirty="0" smtClean="0"/>
              <a:t>ventricular assist </a:t>
            </a:r>
            <a:r>
              <a:rPr lang="en-US" dirty="0"/>
              <a:t>devices (VADs) have been employed as</a:t>
            </a:r>
            <a:r>
              <a:rPr lang="en-US" dirty="0" smtClean="0"/>
              <a:t>:</a:t>
            </a:r>
          </a:p>
          <a:p>
            <a:r>
              <a:rPr lang="en-US" dirty="0"/>
              <a:t>a bridge to cardiac transplantation</a:t>
            </a:r>
            <a:endParaRPr lang="en-US" dirty="0" smtClean="0"/>
          </a:p>
          <a:p>
            <a:r>
              <a:rPr lang="en-US" dirty="0"/>
              <a:t>potential long-term ‘destination’ therapy</a:t>
            </a:r>
          </a:p>
          <a:p>
            <a:r>
              <a:rPr lang="en-US" dirty="0" smtClean="0"/>
              <a:t>short-term </a:t>
            </a:r>
            <a:r>
              <a:rPr lang="en-US" dirty="0"/>
              <a:t>restoration therapy </a:t>
            </a:r>
            <a:r>
              <a:rPr lang="en-US" dirty="0" smtClean="0"/>
              <a:t>following a </a:t>
            </a:r>
            <a:r>
              <a:rPr lang="en-US" dirty="0"/>
              <a:t>potentially reversible insult such as </a:t>
            </a:r>
            <a:r>
              <a:rPr lang="en-US" dirty="0" smtClean="0"/>
              <a:t>viral myocarditis.</a:t>
            </a:r>
            <a:endParaRPr lang="en-US" dirty="0"/>
          </a:p>
        </p:txBody>
      </p:sp>
    </p:spTree>
    <p:extLst>
      <p:ext uri="{BB962C8B-B14F-4D97-AF65-F5344CB8AC3E}">
        <p14:creationId xmlns:p14="http://schemas.microsoft.com/office/powerpoint/2010/main" val="3590017582"/>
      </p:ext>
    </p:extLst>
  </p:cSld>
  <p:clrMapOvr>
    <a:masterClrMapping/>
  </p:clrMapOvr>
  <mc:AlternateContent xmlns:mc="http://schemas.openxmlformats.org/markup-compatibility/2006">
    <mc:Choice xmlns:p14="http://schemas.microsoft.com/office/powerpoint/2010/main" Requires="p14">
      <p:transition spd="slow" p14:dur="1600">
        <p14:gallery dir="l"/>
      </p:transition>
    </mc:Choice>
    <mc:Fallback>
      <p:transition spd="slow">
        <p:fade/>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102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914525" y="1945481"/>
            <a:ext cx="5467350" cy="3743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613986574"/>
      </p:ext>
    </p:extLst>
  </p:cSld>
  <p:clrMapOvr>
    <a:masterClrMapping/>
  </p:clrMapOvr>
  <mc:AlternateContent xmlns:mc="http://schemas.openxmlformats.org/markup-compatibility/2006">
    <mc:Choice xmlns:p14="http://schemas.microsoft.com/office/powerpoint/2010/main" Requires="p14">
      <p:transition spd="slow" p14:dur="1600">
        <p14:gallery dir="l"/>
      </p:transition>
    </mc:Choice>
    <mc:Fallback>
      <p:transition spd="slow">
        <p:fade/>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2050"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914525" y="2355056"/>
            <a:ext cx="5467350" cy="2924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747888443"/>
      </p:ext>
    </p:extLst>
  </p:cSld>
  <p:clrMapOvr>
    <a:masterClrMapping/>
  </p:clrMapOvr>
  <mc:AlternateContent xmlns:mc="http://schemas.openxmlformats.org/markup-compatibility/2006">
    <mc:Choice xmlns:p14="http://schemas.microsoft.com/office/powerpoint/2010/main" Requires="p14">
      <p:transition spd="slow" p14:dur="1600">
        <p14:gallery dir="l"/>
      </p:transition>
    </mc:Choice>
    <mc:Fallback>
      <p:transition spd="slow">
        <p:fade/>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3074"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195637" y="1907381"/>
            <a:ext cx="2905125" cy="3819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694475765"/>
      </p:ext>
    </p:extLst>
  </p:cSld>
  <p:clrMapOvr>
    <a:masterClrMapping/>
  </p:clrMapOvr>
  <mc:AlternateContent xmlns:mc="http://schemas.openxmlformats.org/markup-compatibility/2006">
    <mc:Choice xmlns:p14="http://schemas.microsoft.com/office/powerpoint/2010/main" Requires="p14">
      <p:transition spd="slow" p14:dur="1600">
        <p14:gallery dir="l"/>
      </p:transition>
    </mc:Choice>
    <mc:Fallback>
      <p:transition spd="slow">
        <p:fade/>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098"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511561" y="1554163"/>
            <a:ext cx="8273278" cy="45259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37862758"/>
      </p:ext>
    </p:extLst>
  </p:cSld>
  <p:clrMapOvr>
    <a:masterClrMapping/>
  </p:clrMapOvr>
  <mc:AlternateContent xmlns:mc="http://schemas.openxmlformats.org/markup-compatibility/2006">
    <mc:Choice xmlns:p14="http://schemas.microsoft.com/office/powerpoint/2010/main" Requires="p14">
      <p:transition spd="slow" p14:dur="1600">
        <p14:gallery dir="l"/>
      </p:transition>
    </mc:Choice>
    <mc:Fallback>
      <p:transition spd="slow">
        <p:fade/>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effectLst/>
              </a:rPr>
              <a:t>Management of HF with a Preserved Ejection </a:t>
            </a:r>
            <a:r>
              <a:rPr lang="en-US" dirty="0" err="1" smtClean="0">
                <a:effectLst/>
              </a:rPr>
              <a:t>Fractionm</a:t>
            </a:r>
            <a:r>
              <a:rPr lang="en-US" smtClean="0">
                <a:effectLst/>
              </a:rPr>
              <a:t>(&gt;50</a:t>
            </a:r>
            <a:r>
              <a:rPr lang="en-US" dirty="0" smtClean="0">
                <a:effectLst/>
              </a:rPr>
              <a:t>%)</a:t>
            </a:r>
            <a:endParaRPr lang="en-US" dirty="0"/>
          </a:p>
        </p:txBody>
      </p:sp>
      <p:sp>
        <p:nvSpPr>
          <p:cNvPr id="3" name="Content Placeholder 2"/>
          <p:cNvSpPr>
            <a:spLocks noGrp="1"/>
          </p:cNvSpPr>
          <p:nvPr>
            <p:ph idx="1"/>
          </p:nvPr>
        </p:nvSpPr>
        <p:spPr/>
        <p:txBody>
          <a:bodyPr>
            <a:normAutofit fontScale="85000" lnSpcReduction="10000"/>
          </a:bodyPr>
          <a:lstStyle/>
          <a:p>
            <a:r>
              <a:rPr lang="en-US" dirty="0"/>
              <a:t>Despite the wealth of information with respect to the evaluation and management of HF with a depressed EF, there are no proven and/or approved pharmacologic or device therapies for the management of patients with HF and a preserved EF</a:t>
            </a:r>
            <a:r>
              <a:rPr lang="en-US" dirty="0" smtClean="0"/>
              <a:t>.</a:t>
            </a:r>
          </a:p>
          <a:p>
            <a:r>
              <a:rPr lang="en-US" dirty="0" smtClean="0"/>
              <a:t> </a:t>
            </a:r>
            <a:r>
              <a:rPr lang="en-US" dirty="0"/>
              <a:t>Therefore, it is recommended that </a:t>
            </a:r>
            <a:r>
              <a:rPr lang="en-US" dirty="0" smtClean="0"/>
              <a:t>:</a:t>
            </a:r>
          </a:p>
          <a:p>
            <a:pPr marL="971550" lvl="1" indent="-514350">
              <a:buFont typeface="+mj-lt"/>
              <a:buAutoNum type="arabicPeriod"/>
            </a:pPr>
            <a:r>
              <a:rPr lang="en-US" dirty="0"/>
              <a:t>Control systolic and diastolic hypertension </a:t>
            </a:r>
            <a:endParaRPr lang="en-US" dirty="0" smtClean="0"/>
          </a:p>
          <a:p>
            <a:pPr marL="971550" lvl="1" indent="-514350">
              <a:buFont typeface="+mj-lt"/>
              <a:buAutoNum type="arabicPeriod"/>
            </a:pPr>
            <a:r>
              <a:rPr lang="en-US" dirty="0"/>
              <a:t>Control ventricular rate in patients with atrial </a:t>
            </a:r>
            <a:r>
              <a:rPr lang="en-US" dirty="0" smtClean="0"/>
              <a:t>fibrillation</a:t>
            </a:r>
          </a:p>
          <a:p>
            <a:pPr marL="971550" lvl="1" indent="-514350">
              <a:buFont typeface="+mj-lt"/>
              <a:buAutoNum type="arabicPeriod"/>
            </a:pPr>
            <a:r>
              <a:rPr lang="en-US" dirty="0"/>
              <a:t>Diuretics to control pulmonary congestion and peripheral edema</a:t>
            </a:r>
          </a:p>
        </p:txBody>
      </p:sp>
    </p:spTree>
    <p:extLst>
      <p:ext uri="{BB962C8B-B14F-4D97-AF65-F5344CB8AC3E}">
        <p14:creationId xmlns:p14="http://schemas.microsoft.com/office/powerpoint/2010/main" val="2292244964"/>
      </p:ext>
    </p:extLst>
  </p:cSld>
  <p:clrMapOvr>
    <a:masterClrMapping/>
  </p:clrMapOvr>
  <mc:AlternateContent xmlns:mc="http://schemas.openxmlformats.org/markup-compatibility/2006">
    <mc:Choice xmlns:p14="http://schemas.microsoft.com/office/powerpoint/2010/main" Requires="p14">
      <p:transition spd="slow" p14:dur="1600">
        <p14:gallery dir="l"/>
      </p:transition>
    </mc:Choice>
    <mc:Fallback>
      <p:transition spd="slow">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http://www.cardioexchange.org/wp-content/uploads/2013/08/Slide9.jpg"/>
          <p:cNvPicPr>
            <a:picLocks noChangeAspect="1" noChangeArrowheads="1"/>
          </p:cNvPicPr>
          <p:nvPr/>
        </p:nvPicPr>
        <p:blipFill>
          <a:blip r:embed="rId2" cstate="print"/>
          <a:srcRect/>
          <a:stretch>
            <a:fillRect/>
          </a:stretch>
        </p:blipFill>
        <p:spPr bwMode="auto">
          <a:xfrm>
            <a:off x="457200" y="685800"/>
            <a:ext cx="8077200" cy="5195147"/>
          </a:xfrm>
          <a:prstGeom prst="rect">
            <a:avLst/>
          </a:prstGeom>
          <a:noFill/>
        </p:spPr>
      </p:pic>
      <p:sp>
        <p:nvSpPr>
          <p:cNvPr id="2" name="Rounded Rectangle 1"/>
          <p:cNvSpPr/>
          <p:nvPr/>
        </p:nvSpPr>
        <p:spPr>
          <a:xfrm>
            <a:off x="3825611" y="2139108"/>
            <a:ext cx="1553379" cy="908892"/>
          </a:xfrm>
          <a:prstGeom prst="round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a:solidFill>
                <a:srgbClr val="FFFFFF"/>
              </a:solidFill>
            </a:endParaRPr>
          </a:p>
        </p:txBody>
      </p:sp>
    </p:spTree>
    <p:extLst>
      <p:ext uri="{BB962C8B-B14F-4D97-AF65-F5344CB8AC3E}">
        <p14:creationId xmlns:p14="http://schemas.microsoft.com/office/powerpoint/2010/main" val="3080788022"/>
      </p:ext>
    </p:extLst>
  </p:cSld>
  <p:clrMapOvr>
    <a:masterClrMapping/>
  </p:clrMapOvr>
  <mc:AlternateContent xmlns:mc="http://schemas.openxmlformats.org/markup-compatibility/2006">
    <mc:Choice xmlns:p14="http://schemas.microsoft.com/office/powerpoint/2010/main" Requires="p14">
      <p:transition spd="slow" p14:dur="1600">
        <p14:gallery dir="l"/>
      </p:transition>
    </mc:Choice>
    <mc:Fallback>
      <p:transition spd="slow">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66800" y="-1"/>
            <a:ext cx="646176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637525707"/>
      </p:ext>
    </p:extLst>
  </p:cSld>
  <p:clrMapOvr>
    <a:masterClrMapping/>
  </p:clrMapOvr>
  <mc:AlternateContent xmlns:mc="http://schemas.openxmlformats.org/markup-compatibility/2006">
    <mc:Choice xmlns:p14="http://schemas.microsoft.com/office/powerpoint/2010/main" Requires="p14">
      <p:transition spd="slow" p14:dur="1600">
        <p14:gallery dir="l"/>
      </p:transition>
    </mc:Choice>
    <mc:Fallback>
      <p:transition spd="slow">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cap="none" dirty="0">
                <a:ln w="1905"/>
                <a:solidFill>
                  <a:srgbClr val="FF0000"/>
                </a:solidFill>
                <a:effectLst>
                  <a:innerShdw blurRad="69850" dist="43180" dir="5400000">
                    <a:srgbClr val="000000">
                      <a:alpha val="65000"/>
                    </a:srgbClr>
                  </a:innerShdw>
                </a:effectLst>
              </a:rPr>
              <a:t>Preventing Disease Progression </a:t>
            </a:r>
          </a:p>
        </p:txBody>
      </p:sp>
      <p:sp>
        <p:nvSpPr>
          <p:cNvPr id="3" name="Content Placeholder 2"/>
          <p:cNvSpPr>
            <a:spLocks noGrp="1"/>
          </p:cNvSpPr>
          <p:nvPr>
            <p:ph idx="1"/>
          </p:nvPr>
        </p:nvSpPr>
        <p:spPr/>
        <p:txBody>
          <a:bodyPr/>
          <a:lstStyle/>
          <a:p>
            <a:r>
              <a:rPr lang="en-US" dirty="0"/>
              <a:t>Drugs that interfere with excessive activation of the RAA system and the adrenergic nervous system can relieve the symptoms of HF with a depressed EF by stabilizing and/or reversing cardiac remodeling. </a:t>
            </a:r>
            <a:endParaRPr lang="en-US" dirty="0" smtClean="0"/>
          </a:p>
          <a:p>
            <a:r>
              <a:rPr lang="en-US" dirty="0" smtClean="0"/>
              <a:t>In </a:t>
            </a:r>
            <a:r>
              <a:rPr lang="en-US" dirty="0"/>
              <a:t>this regard, ACE inhibitors and beta blockers have emerged as the cornerstones of modern therapy for HF with a depressed EF.</a:t>
            </a:r>
          </a:p>
          <a:p>
            <a:endParaRPr lang="en-US" dirty="0"/>
          </a:p>
        </p:txBody>
      </p:sp>
    </p:spTree>
    <p:extLst>
      <p:ext uri="{BB962C8B-B14F-4D97-AF65-F5344CB8AC3E}">
        <p14:creationId xmlns:p14="http://schemas.microsoft.com/office/powerpoint/2010/main" val="400692124"/>
      </p:ext>
    </p:extLst>
  </p:cSld>
  <p:clrMapOvr>
    <a:masterClrMapping/>
  </p:clrMapOvr>
  <mc:AlternateContent xmlns:mc="http://schemas.openxmlformats.org/markup-compatibility/2006">
    <mc:Choice xmlns:p14="http://schemas.microsoft.com/office/powerpoint/2010/main" Requires="p14">
      <p:transition spd="slow" p14:dur="1600">
        <p14:gallery dir="l"/>
      </p:transition>
    </mc:Choice>
    <mc:Fallback>
      <p:transition spd="slow">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512" y="332656"/>
            <a:ext cx="8686800" cy="838200"/>
          </a:xfrm>
        </p:spPr>
        <p:txBody>
          <a:bodyPr/>
          <a:lstStyle/>
          <a:p>
            <a:r>
              <a:rPr lang="en-US" dirty="0">
                <a:solidFill>
                  <a:srgbClr val="00B050"/>
                </a:solidFill>
              </a:rPr>
              <a:t>ACE Inhibitors</a:t>
            </a:r>
          </a:p>
        </p:txBody>
      </p:sp>
      <p:sp>
        <p:nvSpPr>
          <p:cNvPr id="3" name="Content Placeholder 2"/>
          <p:cNvSpPr>
            <a:spLocks noGrp="1"/>
          </p:cNvSpPr>
          <p:nvPr>
            <p:ph idx="1"/>
          </p:nvPr>
        </p:nvSpPr>
        <p:spPr>
          <a:xfrm>
            <a:off x="304800" y="1196752"/>
            <a:ext cx="8686800" cy="5544616"/>
          </a:xfrm>
        </p:spPr>
        <p:txBody>
          <a:bodyPr>
            <a:normAutofit fontScale="77500" lnSpcReduction="20000"/>
          </a:bodyPr>
          <a:lstStyle/>
          <a:p>
            <a:r>
              <a:rPr lang="en-US" dirty="0"/>
              <a:t>There is overwhelming evidence that ACE inhibitors should be used in symptomatic and asymptomatic patients </a:t>
            </a:r>
            <a:r>
              <a:rPr lang="en-US" dirty="0" smtClean="0"/>
              <a:t>with </a:t>
            </a:r>
            <a:r>
              <a:rPr lang="en-US" dirty="0"/>
              <a:t>a depressed EF (&lt;40%). </a:t>
            </a:r>
            <a:endParaRPr lang="en-US" dirty="0" smtClean="0"/>
          </a:p>
          <a:p>
            <a:r>
              <a:rPr lang="en-US" dirty="0" smtClean="0"/>
              <a:t>ACE </a:t>
            </a:r>
            <a:r>
              <a:rPr lang="en-US" dirty="0"/>
              <a:t>inhibitors interfere with the renin-angiotensin system by inhibiting the enzyme that is responsible for the conversion of angiotensin I to angiotensin II</a:t>
            </a:r>
            <a:r>
              <a:rPr lang="en-US" dirty="0" smtClean="0"/>
              <a:t>.</a:t>
            </a:r>
          </a:p>
          <a:p>
            <a:r>
              <a:rPr lang="en-US" dirty="0" smtClean="0"/>
              <a:t>ACE </a:t>
            </a:r>
            <a:r>
              <a:rPr lang="en-US" dirty="0"/>
              <a:t>inhibitors </a:t>
            </a:r>
            <a:r>
              <a:rPr lang="en-US" dirty="0" smtClean="0"/>
              <a:t>stabilize </a:t>
            </a:r>
            <a:r>
              <a:rPr lang="en-US" dirty="0" smtClean="0">
                <a:solidFill>
                  <a:srgbClr val="00B0F0"/>
                </a:solidFill>
              </a:rPr>
              <a:t>LV remodeling, </a:t>
            </a:r>
            <a:r>
              <a:rPr lang="en-US" dirty="0">
                <a:solidFill>
                  <a:srgbClr val="00B0F0"/>
                </a:solidFill>
              </a:rPr>
              <a:t>improve symptoms, reduce hospitalization, and prolong </a:t>
            </a:r>
            <a:r>
              <a:rPr lang="en-US" dirty="0" smtClean="0">
                <a:solidFill>
                  <a:srgbClr val="00B0F0"/>
                </a:solidFill>
              </a:rPr>
              <a:t>life.</a:t>
            </a:r>
          </a:p>
          <a:p>
            <a:r>
              <a:rPr lang="en-US" dirty="0" smtClean="0"/>
              <a:t> </a:t>
            </a:r>
            <a:r>
              <a:rPr lang="en-US" dirty="0"/>
              <a:t>Because fluid retention can attenuate the effects of ACE inhibitors, it is preferable to optimize the dose of diuretic before starting the ACE inhibitor. </a:t>
            </a:r>
            <a:endParaRPr lang="en-US" dirty="0" smtClean="0"/>
          </a:p>
          <a:p>
            <a:r>
              <a:rPr lang="en-US" dirty="0" smtClean="0"/>
              <a:t>ACE inhibitors should be initiated in low doses, followed by gradual increments if the lower doses have been well tolerated. </a:t>
            </a:r>
          </a:p>
          <a:p>
            <a:r>
              <a:rPr lang="en-US" dirty="0" smtClean="0"/>
              <a:t>Higher doses are more effective than lower doses in preventing hospitalization.</a:t>
            </a:r>
          </a:p>
          <a:p>
            <a:endParaRPr lang="en-US" dirty="0"/>
          </a:p>
        </p:txBody>
      </p:sp>
    </p:spTree>
    <p:extLst>
      <p:ext uri="{BB962C8B-B14F-4D97-AF65-F5344CB8AC3E}">
        <p14:creationId xmlns:p14="http://schemas.microsoft.com/office/powerpoint/2010/main" val="2058152128"/>
      </p:ext>
    </p:extLst>
  </p:cSld>
  <p:clrMapOvr>
    <a:masterClrMapping/>
  </p:clrMapOvr>
  <mc:AlternateContent xmlns:mc="http://schemas.openxmlformats.org/markup-compatibility/2006">
    <mc:Choice xmlns:p14="http://schemas.microsoft.com/office/powerpoint/2010/main" Requires="p14">
      <p:transition spd="slow" p14:dur="1600">
        <p14:gallery dir="l"/>
      </p:transition>
    </mc:Choice>
    <mc:Fallback>
      <p:transition spd="slow">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cap="none" dirty="0">
                <a:ln w="1905"/>
                <a:solidFill>
                  <a:srgbClr val="00B050"/>
                </a:solidFill>
                <a:effectLst>
                  <a:innerShdw blurRad="69850" dist="43180" dir="5400000">
                    <a:srgbClr val="000000">
                      <a:alpha val="65000"/>
                    </a:srgbClr>
                  </a:innerShdw>
                </a:effectLst>
              </a:rPr>
              <a:t>Angiotensin Receptor Blockers</a:t>
            </a:r>
          </a:p>
        </p:txBody>
      </p:sp>
      <p:sp>
        <p:nvSpPr>
          <p:cNvPr id="3" name="Content Placeholder 2"/>
          <p:cNvSpPr>
            <a:spLocks noGrp="1"/>
          </p:cNvSpPr>
          <p:nvPr>
            <p:ph idx="1"/>
          </p:nvPr>
        </p:nvSpPr>
        <p:spPr/>
        <p:txBody>
          <a:bodyPr>
            <a:normAutofit fontScale="70000" lnSpcReduction="20000"/>
          </a:bodyPr>
          <a:lstStyle/>
          <a:p>
            <a:r>
              <a:rPr lang="en-US" dirty="0"/>
              <a:t>These drugs are well tolerated in patients who are intolerant of ACE inhibitors because of </a:t>
            </a:r>
            <a:r>
              <a:rPr lang="en-US" dirty="0">
                <a:solidFill>
                  <a:srgbClr val="7030A0"/>
                </a:solidFill>
              </a:rPr>
              <a:t>cough, skin rash, and angioedema</a:t>
            </a:r>
            <a:r>
              <a:rPr lang="en-US" dirty="0" smtClean="0">
                <a:solidFill>
                  <a:srgbClr val="7030A0"/>
                </a:solidFill>
              </a:rPr>
              <a:t>.</a:t>
            </a:r>
          </a:p>
          <a:p>
            <a:r>
              <a:rPr lang="en-US" dirty="0" smtClean="0"/>
              <a:t> </a:t>
            </a:r>
            <a:r>
              <a:rPr lang="en-US" dirty="0"/>
              <a:t>ARBs should be used in symptomatic and asymptomatic patients with an EF &lt;40% who are ACE-intolerant for reasons other than hyperkalemia or renal insufficiency </a:t>
            </a:r>
            <a:r>
              <a:rPr lang="en-US" dirty="0" smtClean="0"/>
              <a:t>.</a:t>
            </a:r>
          </a:p>
          <a:p>
            <a:r>
              <a:rPr lang="en-US" dirty="0" smtClean="0"/>
              <a:t> </a:t>
            </a:r>
            <a:r>
              <a:rPr lang="en-US" dirty="0"/>
              <a:t>Although ACE inhibitors and ARBs inhibit the renin-angiotensin system, they do so by different mechanisms. Whereas ACE inhibitors block the enzyme responsible for converting angiotensin I to angiotensin II, ARBs block the effects of angiotensin II on the angiotensin type 1 receptor. </a:t>
            </a:r>
            <a:r>
              <a:rPr lang="en-US" dirty="0" smtClean="0"/>
              <a:t> </a:t>
            </a:r>
          </a:p>
          <a:p>
            <a:r>
              <a:rPr lang="en-US" dirty="0" smtClean="0"/>
              <a:t>When </a:t>
            </a:r>
            <a:r>
              <a:rPr lang="en-US" dirty="0"/>
              <a:t>given in concert with beta blockers, ARBs reverse the process of LV remodeling, improve patient symptoms, prevent hospitalization, and prolong life.</a:t>
            </a:r>
          </a:p>
          <a:p>
            <a:endParaRPr lang="en-US" dirty="0"/>
          </a:p>
        </p:txBody>
      </p:sp>
    </p:spTree>
    <p:extLst>
      <p:ext uri="{BB962C8B-B14F-4D97-AF65-F5344CB8AC3E}">
        <p14:creationId xmlns:p14="http://schemas.microsoft.com/office/powerpoint/2010/main" val="3707572639"/>
      </p:ext>
    </p:extLst>
  </p:cSld>
  <p:clrMapOvr>
    <a:masterClrMapping/>
  </p:clrMapOvr>
  <mc:AlternateContent xmlns:mc="http://schemas.openxmlformats.org/markup-compatibility/2006">
    <mc:Choice xmlns:p14="http://schemas.microsoft.com/office/powerpoint/2010/main" Requires="p14">
      <p:transition spd="slow" p14:dur="1600">
        <p14:gallery dir="l"/>
      </p:transition>
    </mc:Choice>
    <mc:Fallback>
      <p:transition spd="slow">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cap="none" dirty="0" smtClean="0">
                <a:ln w="1905"/>
                <a:solidFill>
                  <a:srgbClr val="00B050"/>
                </a:solidFill>
                <a:effectLst>
                  <a:innerShdw blurRad="69850" dist="43180" dir="5400000">
                    <a:srgbClr val="000000">
                      <a:alpha val="65000"/>
                    </a:srgbClr>
                  </a:innerShdw>
                </a:effectLst>
              </a:rPr>
              <a:t>B-Adrenergic </a:t>
            </a:r>
            <a:r>
              <a:rPr lang="en-US" b="1" cap="none" dirty="0">
                <a:ln w="1905"/>
                <a:solidFill>
                  <a:srgbClr val="00B050"/>
                </a:solidFill>
                <a:effectLst>
                  <a:innerShdw blurRad="69850" dist="43180" dir="5400000">
                    <a:srgbClr val="000000">
                      <a:alpha val="65000"/>
                    </a:srgbClr>
                  </a:innerShdw>
                </a:effectLst>
              </a:rPr>
              <a:t>Receptor Blockers</a:t>
            </a:r>
          </a:p>
        </p:txBody>
      </p:sp>
      <p:sp>
        <p:nvSpPr>
          <p:cNvPr id="3" name="Content Placeholder 2"/>
          <p:cNvSpPr>
            <a:spLocks noGrp="1"/>
          </p:cNvSpPr>
          <p:nvPr>
            <p:ph idx="1"/>
          </p:nvPr>
        </p:nvSpPr>
        <p:spPr/>
        <p:txBody>
          <a:bodyPr>
            <a:normAutofit fontScale="85000" lnSpcReduction="20000"/>
          </a:bodyPr>
          <a:lstStyle/>
          <a:p>
            <a:r>
              <a:rPr lang="en-US" dirty="0"/>
              <a:t>Beta-blocker therapy represents a major advance in the treatment of patients with a depressed </a:t>
            </a:r>
            <a:r>
              <a:rPr lang="en-US" dirty="0" smtClean="0"/>
              <a:t>EF. </a:t>
            </a:r>
          </a:p>
          <a:p>
            <a:r>
              <a:rPr lang="en-US" dirty="0" smtClean="0"/>
              <a:t>These </a:t>
            </a:r>
            <a:r>
              <a:rPr lang="en-US" dirty="0"/>
              <a:t>drugs interfere with the harmful effects of sustained activation of the adrenergic nervous system by competitively antagonizing one or more adrenergic receptors </a:t>
            </a:r>
            <a:r>
              <a:rPr lang="en-US" dirty="0" smtClean="0"/>
              <a:t>(a</a:t>
            </a:r>
            <a:r>
              <a:rPr lang="en-US" baseline="-25000" dirty="0" smtClean="0"/>
              <a:t>1</a:t>
            </a:r>
            <a:r>
              <a:rPr lang="en-US" dirty="0"/>
              <a:t>, </a:t>
            </a:r>
            <a:r>
              <a:rPr lang="en-US" dirty="0" smtClean="0"/>
              <a:t>B</a:t>
            </a:r>
            <a:r>
              <a:rPr lang="en-US" baseline="-25000" dirty="0" smtClean="0"/>
              <a:t>1</a:t>
            </a:r>
            <a:r>
              <a:rPr lang="en-US" dirty="0"/>
              <a:t>, and </a:t>
            </a:r>
            <a:r>
              <a:rPr lang="en-US" dirty="0" smtClean="0"/>
              <a:t>B</a:t>
            </a:r>
            <a:r>
              <a:rPr lang="en-US" baseline="-25000" dirty="0" smtClean="0"/>
              <a:t>2</a:t>
            </a:r>
            <a:r>
              <a:rPr lang="en-US" dirty="0"/>
              <a:t>). </a:t>
            </a:r>
            <a:endParaRPr lang="en-US" dirty="0" smtClean="0"/>
          </a:p>
          <a:p>
            <a:r>
              <a:rPr lang="en-US" dirty="0" smtClean="0"/>
              <a:t>When </a:t>
            </a:r>
            <a:r>
              <a:rPr lang="en-US" dirty="0"/>
              <a:t>given in concert with ACE inhibitors, beta blockers reverse the process of LV remodeling, improve patient symptoms, prevent hospitalization, and prolong life</a:t>
            </a:r>
            <a:r>
              <a:rPr lang="en-US" dirty="0" smtClean="0"/>
              <a:t>.</a:t>
            </a:r>
          </a:p>
          <a:p>
            <a:r>
              <a:rPr lang="en-US" dirty="0" smtClean="0"/>
              <a:t> </a:t>
            </a:r>
            <a:r>
              <a:rPr lang="en-US" dirty="0"/>
              <a:t>Therefore, beta blockers are indicated for patients with symptomatic or asymptomatic HF and a depressed EF &lt;40%.</a:t>
            </a:r>
          </a:p>
          <a:p>
            <a:endParaRPr lang="en-US" dirty="0"/>
          </a:p>
        </p:txBody>
      </p:sp>
    </p:spTree>
    <p:extLst>
      <p:ext uri="{BB962C8B-B14F-4D97-AF65-F5344CB8AC3E}">
        <p14:creationId xmlns:p14="http://schemas.microsoft.com/office/powerpoint/2010/main" val="3110191420"/>
      </p:ext>
    </p:extLst>
  </p:cSld>
  <p:clrMapOvr>
    <a:masterClrMapping/>
  </p:clrMapOvr>
  <mc:AlternateContent xmlns:mc="http://schemas.openxmlformats.org/markup-compatibility/2006">
    <mc:Choice xmlns:p14="http://schemas.microsoft.com/office/powerpoint/2010/main" Requires="p14">
      <p:transition spd="slow" p14:dur="1600">
        <p14:gallery dir="l"/>
      </p:transition>
    </mc:Choice>
    <mc:Fallback>
      <p:transition spd="slow">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1268760"/>
            <a:ext cx="8686800" cy="4811365"/>
          </a:xfrm>
        </p:spPr>
        <p:txBody>
          <a:bodyPr>
            <a:normAutofit fontScale="92500" lnSpcReduction="20000"/>
          </a:bodyPr>
          <a:lstStyle/>
          <a:p>
            <a:r>
              <a:rPr lang="en-US" dirty="0"/>
              <a:t>Analogous to the use of ACE inhibitors, beta blockers should be initiated in low doses </a:t>
            </a:r>
            <a:r>
              <a:rPr lang="en-US" dirty="0" smtClean="0"/>
              <a:t>, </a:t>
            </a:r>
            <a:r>
              <a:rPr lang="en-US" dirty="0"/>
              <a:t>followed by gradual increments in the dose if lower doses have been well tolerated. </a:t>
            </a:r>
            <a:endParaRPr lang="en-US" dirty="0" smtClean="0"/>
          </a:p>
          <a:p>
            <a:r>
              <a:rPr lang="en-US" dirty="0" smtClean="0"/>
              <a:t>However</a:t>
            </a:r>
            <a:r>
              <a:rPr lang="en-US" dirty="0"/>
              <a:t>, unlike ACE inhibitors, which may be titrated upward relatively rapidly, the titration of beta blockers should proceed no more rapidly than at 2-week intervals, because the initiation and/or increased dosing of these agents may lead to worsening fluid retention consequent to the withdrawal of adrenergic support to the heart and the circulation.</a:t>
            </a:r>
          </a:p>
        </p:txBody>
      </p:sp>
    </p:spTree>
    <p:extLst>
      <p:ext uri="{BB962C8B-B14F-4D97-AF65-F5344CB8AC3E}">
        <p14:creationId xmlns:p14="http://schemas.microsoft.com/office/powerpoint/2010/main" val="800466530"/>
      </p:ext>
    </p:extLst>
  </p:cSld>
  <p:clrMapOvr>
    <a:masterClrMapping/>
  </p:clrMapOvr>
  <mc:AlternateContent xmlns:mc="http://schemas.openxmlformats.org/markup-compatibility/2006">
    <mc:Choice xmlns:p14="http://schemas.microsoft.com/office/powerpoint/2010/main" Requires="p14">
      <p:transition spd="slow" p14:dur="1600">
        <p14:gallery dir="l"/>
      </p:transition>
    </mc:Choice>
    <mc:Fallback>
      <p:transition spd="slow">
        <p:fade/>
      </p:transition>
    </mc:Fallback>
  </mc:AlternateContent>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Trek">
  <a:themeElements>
    <a:clrScheme name="Trek">
      <a:dk1>
        <a:sysClr val="windowText" lastClr="000000"/>
      </a:dk1>
      <a:lt1>
        <a:sysClr val="window" lastClr="FFFFFF"/>
      </a:lt1>
      <a:dk2>
        <a:srgbClr val="4E3B30"/>
      </a:dk2>
      <a:lt2>
        <a:srgbClr val="FBEEC9"/>
      </a:lt2>
      <a:accent1>
        <a:srgbClr val="F0A22E"/>
      </a:accent1>
      <a:accent2>
        <a:srgbClr val="A5644E"/>
      </a:accent2>
      <a:accent3>
        <a:srgbClr val="B58B80"/>
      </a:accent3>
      <a:accent4>
        <a:srgbClr val="C3986D"/>
      </a:accent4>
      <a:accent5>
        <a:srgbClr val="A19574"/>
      </a:accent5>
      <a:accent6>
        <a:srgbClr val="C17529"/>
      </a:accent6>
      <a:hlink>
        <a:srgbClr val="AD1F1F"/>
      </a:hlink>
      <a:folHlink>
        <a:srgbClr val="FFC42F"/>
      </a:folHlink>
    </a:clrScheme>
    <a:fontScheme name="Trek">
      <a:majorFont>
        <a:latin typeface="Franklin Gothic Medium"/>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Trek">
      <a:fillStyleLst>
        <a:solidFill>
          <a:schemeClr val="phClr"/>
        </a:solidFill>
        <a:gradFill rotWithShape="1">
          <a:gsLst>
            <a:gs pos="0">
              <a:schemeClr val="phClr">
                <a:tint val="30000"/>
                <a:satMod val="250000"/>
              </a:schemeClr>
            </a:gs>
            <a:gs pos="72000">
              <a:schemeClr val="phClr">
                <a:tint val="75000"/>
                <a:satMod val="210000"/>
              </a:schemeClr>
            </a:gs>
            <a:gs pos="100000">
              <a:schemeClr val="phClr">
                <a:tint val="85000"/>
                <a:satMod val="210000"/>
              </a:schemeClr>
            </a:gs>
          </a:gsLst>
          <a:lin ang="5400000" scaled="1"/>
        </a:gradFill>
        <a:gradFill rotWithShape="1">
          <a:gsLst>
            <a:gs pos="0">
              <a:schemeClr val="phClr">
                <a:tint val="75000"/>
                <a:shade val="85000"/>
                <a:satMod val="230000"/>
              </a:schemeClr>
            </a:gs>
            <a:gs pos="25000">
              <a:schemeClr val="phClr">
                <a:tint val="90000"/>
                <a:shade val="70000"/>
                <a:satMod val="220000"/>
              </a:schemeClr>
            </a:gs>
            <a:gs pos="50000">
              <a:schemeClr val="phClr">
                <a:tint val="90000"/>
                <a:shade val="58000"/>
                <a:satMod val="225000"/>
              </a:schemeClr>
            </a:gs>
            <a:gs pos="65000">
              <a:schemeClr val="phClr">
                <a:tint val="90000"/>
                <a:shade val="58000"/>
                <a:satMod val="225000"/>
              </a:schemeClr>
            </a:gs>
            <a:gs pos="80000">
              <a:schemeClr val="phClr">
                <a:tint val="90000"/>
                <a:shade val="69000"/>
                <a:satMod val="220000"/>
              </a:schemeClr>
            </a:gs>
            <a:gs pos="100000">
              <a:schemeClr val="phClr">
                <a:tint val="77000"/>
                <a:shade val="80000"/>
                <a:satMod val="230000"/>
              </a:schemeClr>
            </a:gs>
          </a:gsLst>
          <a:lin ang="5400000" scaled="1"/>
        </a:gradFill>
      </a:fillStyleLst>
      <a:lnStyleLst>
        <a:ln w="10000"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76200" dist="50800" dir="5400000" rotWithShape="0">
              <a:srgbClr val="4E3B30">
                <a:alpha val="60000"/>
              </a:srgbClr>
            </a:outerShdw>
          </a:effectLst>
        </a:effectStyle>
        <a:effectStyle>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a:effectStyle>
        <a:effectStyle>
          <a:effectLst>
            <a:outerShdw blurRad="76200" dist="50800" dir="5400000" rotWithShape="0">
              <a:srgbClr val="4E3B30">
                <a:alpha val="60000"/>
              </a:srgbClr>
            </a:outerShdw>
          </a:effectLst>
          <a:scene3d>
            <a:camera prst="obliqueTopLeft" fov="600000">
              <a:rot lat="0" lon="0" rev="0"/>
            </a:camera>
            <a:lightRig rig="balanced" dir="t">
              <a:rot lat="0" lon="0" rev="19200000"/>
            </a:lightRig>
          </a:scene3d>
          <a:sp3d contourW="12700" prstMaterial="matte">
            <a:bevelT w="60000" h="50800"/>
            <a:contourClr>
              <a:schemeClr val="phClr">
                <a:shade val="60000"/>
                <a:satMod val="110000"/>
              </a:schemeClr>
            </a:contourClr>
          </a:sp3d>
        </a:effectStyle>
      </a:effectStyleLst>
      <a:bgFillStyleLst>
        <a:solidFill>
          <a:schemeClr val="phClr"/>
        </a:solidFill>
        <a:blipFill>
          <a:blip xmlns:r="http://schemas.openxmlformats.org/officeDocument/2006/relationships" r:embed="rId1">
            <a:duotone>
              <a:schemeClr val="phClr">
                <a:shade val="90000"/>
                <a:satMod val="150000"/>
              </a:schemeClr>
              <a:schemeClr val="phClr">
                <a:tint val="88000"/>
                <a:satMod val="105000"/>
              </a:schemeClr>
            </a:duotone>
          </a:blip>
          <a:tile tx="0" ty="0" sx="95000" sy="95000" flip="none" algn="t"/>
        </a:blipFill>
        <a:blipFill>
          <a:blip xmlns:r="http://schemas.openxmlformats.org/officeDocument/2006/relationships" r:embed="rId2">
            <a:duotone>
              <a:schemeClr val="phClr">
                <a:shade val="30000"/>
                <a:satMod val="455000"/>
              </a:schemeClr>
              <a:schemeClr val="phClr">
                <a:tint val="95000"/>
                <a:satMod val="120000"/>
              </a:schemeClr>
            </a:duotone>
          </a:blip>
          <a:stretch>
            <a:fillRect/>
          </a:stretch>
        </a:blipFill>
      </a:bgFillStyleLst>
    </a:fmtScheme>
  </a:themeElements>
  <a:objectDefaults/>
  <a:extraClrSchemeLst/>
</a:theme>
</file>

<file path=ppt/theme/theme2.xml><?xml version="1.0" encoding="utf-8"?>
<a:theme xmlns:a="http://schemas.openxmlformats.org/drawingml/2006/main" name="1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779</TotalTime>
  <Words>2011</Words>
  <Application>Microsoft Office PowerPoint</Application>
  <PresentationFormat>On-screen Show (4:3)</PresentationFormat>
  <Paragraphs>103</Paragraphs>
  <Slides>28</Slides>
  <Notes>0</Notes>
  <HiddenSlides>0</HiddenSlides>
  <MMClips>0</MMClips>
  <ScaleCrop>false</ScaleCrop>
  <HeadingPairs>
    <vt:vector size="4" baseType="variant">
      <vt:variant>
        <vt:lpstr>Theme</vt:lpstr>
      </vt:variant>
      <vt:variant>
        <vt:i4>3</vt:i4>
      </vt:variant>
      <vt:variant>
        <vt:lpstr>Slide Titles</vt:lpstr>
      </vt:variant>
      <vt:variant>
        <vt:i4>28</vt:i4>
      </vt:variant>
    </vt:vector>
  </HeadingPairs>
  <TitlesOfParts>
    <vt:vector size="31" baseType="lpstr">
      <vt:lpstr>Trek</vt:lpstr>
      <vt:lpstr>1_Default Design</vt:lpstr>
      <vt:lpstr>2_Office Theme</vt:lpstr>
      <vt:lpstr>Management of HF with Depressed Ejection Fraction (&lt;40%)</vt:lpstr>
      <vt:lpstr>Diuretics</vt:lpstr>
      <vt:lpstr>PowerPoint Presentation</vt:lpstr>
      <vt:lpstr>PowerPoint Presentation</vt:lpstr>
      <vt:lpstr>Preventing Disease Progression </vt:lpstr>
      <vt:lpstr>ACE Inhibitors</vt:lpstr>
      <vt:lpstr>Angiotensin Receptor Blockers</vt:lpstr>
      <vt:lpstr>B-Adrenergic Receptor Blockers</vt:lpstr>
      <vt:lpstr>PowerPoint Presentation</vt:lpstr>
      <vt:lpstr>Aldosterone Antagonists</vt:lpstr>
      <vt:lpstr>Angiotensin receptor neprilysin inhibitor (ARNI)</vt:lpstr>
      <vt:lpstr>Cardiac glycosides</vt:lpstr>
      <vt:lpstr>Vasodilators and nitrates</vt:lpstr>
      <vt:lpstr>Inotropic and vasopressor agents</vt:lpstr>
      <vt:lpstr>Anticoagulation and Antiplatelet Therapy</vt:lpstr>
      <vt:lpstr> </vt:lpstr>
      <vt:lpstr>Management of Cardiac Arrhythmias</vt:lpstr>
      <vt:lpstr>PowerPoint Presentation</vt:lpstr>
      <vt:lpstr>Non-pharmacological treatment of heart failure</vt:lpstr>
      <vt:lpstr>Cardiac Resynchronization</vt:lpstr>
      <vt:lpstr>Implantable Cardiac Defibrillators</vt:lpstr>
      <vt:lpstr>Cardiac transplantation</vt:lpstr>
      <vt:lpstr>Ventricular assist devices</vt:lpstr>
      <vt:lpstr>PowerPoint Presentation</vt:lpstr>
      <vt:lpstr>PowerPoint Presentation</vt:lpstr>
      <vt:lpstr>PowerPoint Presentation</vt:lpstr>
      <vt:lpstr>PowerPoint Presentation</vt:lpstr>
      <vt:lpstr>Management of HF with a Preserved Ejection Fractionm(&gt;50%)</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Management of HF with Depressed Ejection Fraction (&lt;40%)</dc:title>
  <dc:creator>Arshad</dc:creator>
  <cp:lastModifiedBy>DR.Arshad Fuad</cp:lastModifiedBy>
  <cp:revision>34</cp:revision>
  <dcterms:created xsi:type="dcterms:W3CDTF">2012-11-27T20:43:19Z</dcterms:created>
  <dcterms:modified xsi:type="dcterms:W3CDTF">2016-11-14T09:47:12Z</dcterms:modified>
</cp:coreProperties>
</file>