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2" r:id="rId3"/>
    <p:sldId id="261" r:id="rId4"/>
    <p:sldId id="258" r:id="rId5"/>
    <p:sldId id="259" r:id="rId6"/>
    <p:sldId id="260" r:id="rId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ar-SA" altLang="zh-CN" noProof="1" smtClean="0"/>
              <a:t>انقر لتحرير نمط العنوان الرئيسي</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ltLang="zh-CN" noProof="1" smtClean="0"/>
              <a:t>انقر لتحرير نمط العنوان الثانوي الرئيسي</a:t>
            </a:r>
            <a:endParaRPr lang="zh-CN" altLang="en-US" noProof="1"/>
          </a:p>
        </p:txBody>
      </p:sp>
      <p:sp>
        <p:nvSpPr>
          <p:cNvPr id="4"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5" name="页脚占位符 1028"/>
          <p:cNvSpPr>
            <a:spLocks noGrp="1"/>
          </p:cNvSpPr>
          <p:nvPr>
            <p:ph type="ftr" sz="quarter" idx="11"/>
          </p:nvPr>
        </p:nvSpPr>
        <p:spPr>
          <a:ln/>
        </p:spPr>
        <p:txBody>
          <a:bodyPr/>
          <a:lstStyle>
            <a:lvl1pPr>
              <a:defRPr/>
            </a:lvl1pPr>
          </a:lstStyle>
          <a:p>
            <a:endParaRPr lang="ar-SA"/>
          </a:p>
        </p:txBody>
      </p:sp>
      <p:sp>
        <p:nvSpPr>
          <p:cNvPr id="6"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54447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ar-SA" altLang="zh-CN" noProof="1" smtClean="0"/>
              <a:t>انقر لتحرير نمط العنوان الرئيسي</a:t>
            </a:r>
            <a:endParaRPr lang="zh-CN" altLang="en-US" noProof="1"/>
          </a:p>
        </p:txBody>
      </p:sp>
      <p:sp>
        <p:nvSpPr>
          <p:cNvPr id="3" name="竖排文字占位符 2"/>
          <p:cNvSpPr>
            <a:spLocks noGrp="1"/>
          </p:cNvSpPr>
          <p:nvPr>
            <p:ph type="body" orient="vert" idx="1"/>
          </p:nvPr>
        </p:nvSpPr>
        <p:spPr/>
        <p:txBody>
          <a:bodyPr vert="eaVert"/>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4"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5" name="页脚占位符 1028"/>
          <p:cNvSpPr>
            <a:spLocks noGrp="1"/>
          </p:cNvSpPr>
          <p:nvPr>
            <p:ph type="ftr" sz="quarter" idx="11"/>
          </p:nvPr>
        </p:nvSpPr>
        <p:spPr>
          <a:ln/>
        </p:spPr>
        <p:txBody>
          <a:bodyPr/>
          <a:lstStyle>
            <a:lvl1pPr>
              <a:defRPr/>
            </a:lvl1pPr>
          </a:lstStyle>
          <a:p>
            <a:endParaRPr lang="ar-SA"/>
          </a:p>
        </p:txBody>
      </p:sp>
      <p:sp>
        <p:nvSpPr>
          <p:cNvPr id="6"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91155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ar-SA" altLang="zh-CN" noProof="1" smtClean="0"/>
              <a:t>انقر لتحرير نمط العنوان الرئيسي</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4"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5" name="页脚占位符 1028"/>
          <p:cNvSpPr>
            <a:spLocks noGrp="1"/>
          </p:cNvSpPr>
          <p:nvPr>
            <p:ph type="ftr" sz="quarter" idx="11"/>
          </p:nvPr>
        </p:nvSpPr>
        <p:spPr>
          <a:ln/>
        </p:spPr>
        <p:txBody>
          <a:bodyPr/>
          <a:lstStyle>
            <a:lvl1pPr>
              <a:defRPr/>
            </a:lvl1pPr>
          </a:lstStyle>
          <a:p>
            <a:endParaRPr lang="ar-SA"/>
          </a:p>
        </p:txBody>
      </p:sp>
      <p:sp>
        <p:nvSpPr>
          <p:cNvPr id="6"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6879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ar-SA" altLang="zh-CN" noProof="1" smtClean="0"/>
              <a:t>انقر لتحرير نمط العنوان الرئيسي</a:t>
            </a:r>
            <a:endParaRPr lang="zh-CN" altLang="en-US" noProof="1"/>
          </a:p>
        </p:txBody>
      </p:sp>
      <p:sp>
        <p:nvSpPr>
          <p:cNvPr id="3" name="内容占位符 2"/>
          <p:cNvSpPr>
            <a:spLocks noGrp="1"/>
          </p:cNvSpPr>
          <p:nvPr>
            <p:ph idx="1"/>
          </p:nvPr>
        </p:nvSpPr>
        <p:spPr/>
        <p:txBody>
          <a:body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4"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5" name="页脚占位符 1028"/>
          <p:cNvSpPr>
            <a:spLocks noGrp="1"/>
          </p:cNvSpPr>
          <p:nvPr>
            <p:ph type="ftr" sz="quarter" idx="11"/>
          </p:nvPr>
        </p:nvSpPr>
        <p:spPr>
          <a:ln/>
        </p:spPr>
        <p:txBody>
          <a:bodyPr/>
          <a:lstStyle>
            <a:lvl1pPr>
              <a:defRPr/>
            </a:lvl1pPr>
          </a:lstStyle>
          <a:p>
            <a:endParaRPr lang="ar-SA"/>
          </a:p>
        </p:txBody>
      </p:sp>
      <p:sp>
        <p:nvSpPr>
          <p:cNvPr id="6"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66761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ar-SA" altLang="zh-CN" noProof="1" smtClean="0"/>
              <a:t>انقر لتحرير نمط العنوان الرئيسي</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ltLang="zh-CN" noProof="1" smtClean="0"/>
              <a:t>انقر لتحرير أنماط النص الرئيسي</a:t>
            </a:r>
          </a:p>
        </p:txBody>
      </p:sp>
      <p:sp>
        <p:nvSpPr>
          <p:cNvPr id="4"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5" name="页脚占位符 1028"/>
          <p:cNvSpPr>
            <a:spLocks noGrp="1"/>
          </p:cNvSpPr>
          <p:nvPr>
            <p:ph type="ftr" sz="quarter" idx="11"/>
          </p:nvPr>
        </p:nvSpPr>
        <p:spPr>
          <a:ln/>
        </p:spPr>
        <p:txBody>
          <a:bodyPr/>
          <a:lstStyle>
            <a:lvl1pPr>
              <a:defRPr/>
            </a:lvl1pPr>
          </a:lstStyle>
          <a:p>
            <a:endParaRPr lang="ar-SA"/>
          </a:p>
        </p:txBody>
      </p:sp>
      <p:sp>
        <p:nvSpPr>
          <p:cNvPr id="6"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38023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ar-SA" altLang="zh-CN" noProof="1" smtClean="0"/>
              <a:t>انقر لتحرير نمط العنوان الرئيسي</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5"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6" name="页脚占位符 1028"/>
          <p:cNvSpPr>
            <a:spLocks noGrp="1"/>
          </p:cNvSpPr>
          <p:nvPr>
            <p:ph type="ftr" sz="quarter" idx="11"/>
          </p:nvPr>
        </p:nvSpPr>
        <p:spPr>
          <a:ln/>
        </p:spPr>
        <p:txBody>
          <a:bodyPr/>
          <a:lstStyle>
            <a:lvl1pPr>
              <a:defRPr/>
            </a:lvl1pPr>
          </a:lstStyle>
          <a:p>
            <a:endParaRPr lang="ar-SA"/>
          </a:p>
        </p:txBody>
      </p:sp>
      <p:sp>
        <p:nvSpPr>
          <p:cNvPr id="7"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07861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ar-SA" altLang="zh-CN" noProof="1" smtClean="0"/>
              <a:t>انقر لتحرير نمط العنوان الرئيسي</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ar-SA" altLang="zh-CN" noProof="1" smtClean="0"/>
              <a:t>انقر لتحرير أنماط النص الرئيسي</a:t>
            </a:r>
          </a:p>
        </p:txBody>
      </p:sp>
      <p:sp>
        <p:nvSpPr>
          <p:cNvPr id="4" name="内容占位符 3"/>
          <p:cNvSpPr>
            <a:spLocks noGrp="1"/>
          </p:cNvSpPr>
          <p:nvPr>
            <p:ph sz="half" idx="2"/>
          </p:nvPr>
        </p:nvSpPr>
        <p:spPr>
          <a:xfrm>
            <a:off x="890081" y="2665379"/>
            <a:ext cx="3655181" cy="3524284"/>
          </a:xfrm>
        </p:spPr>
        <p:txBody>
          <a:body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ar-SA" altLang="zh-CN" noProof="1" smtClean="0"/>
              <a:t>انقر لتحرير أنماط النص الرئيسي</a:t>
            </a:r>
          </a:p>
        </p:txBody>
      </p:sp>
      <p:sp>
        <p:nvSpPr>
          <p:cNvPr id="6" name="内容占位符 5"/>
          <p:cNvSpPr>
            <a:spLocks noGrp="1"/>
          </p:cNvSpPr>
          <p:nvPr>
            <p:ph sz="quarter" idx="4"/>
          </p:nvPr>
        </p:nvSpPr>
        <p:spPr>
          <a:xfrm>
            <a:off x="4692704" y="2665379"/>
            <a:ext cx="3673182" cy="3524284"/>
          </a:xfrm>
        </p:spPr>
        <p:txBody>
          <a:body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7"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8" name="页脚占位符 1028"/>
          <p:cNvSpPr>
            <a:spLocks noGrp="1"/>
          </p:cNvSpPr>
          <p:nvPr>
            <p:ph type="ftr" sz="quarter" idx="11"/>
          </p:nvPr>
        </p:nvSpPr>
        <p:spPr>
          <a:ln/>
        </p:spPr>
        <p:txBody>
          <a:bodyPr/>
          <a:lstStyle>
            <a:lvl1pPr>
              <a:defRPr/>
            </a:lvl1pPr>
          </a:lstStyle>
          <a:p>
            <a:endParaRPr lang="ar-SA"/>
          </a:p>
        </p:txBody>
      </p:sp>
      <p:sp>
        <p:nvSpPr>
          <p:cNvPr id="9"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08841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ar-SA" altLang="zh-CN" noProof="1" smtClean="0"/>
              <a:t>انقر لتحرير نمط العنوان الرئيسي</a:t>
            </a:r>
            <a:endParaRPr lang="zh-CN" altLang="en-US" noProof="1"/>
          </a:p>
        </p:txBody>
      </p:sp>
      <p:sp>
        <p:nvSpPr>
          <p:cNvPr id="3"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4" name="页脚占位符 1028"/>
          <p:cNvSpPr>
            <a:spLocks noGrp="1"/>
          </p:cNvSpPr>
          <p:nvPr>
            <p:ph type="ftr" sz="quarter" idx="11"/>
          </p:nvPr>
        </p:nvSpPr>
        <p:spPr>
          <a:ln/>
        </p:spPr>
        <p:txBody>
          <a:bodyPr/>
          <a:lstStyle>
            <a:lvl1pPr>
              <a:defRPr/>
            </a:lvl1pPr>
          </a:lstStyle>
          <a:p>
            <a:endParaRPr lang="ar-SA"/>
          </a:p>
        </p:txBody>
      </p:sp>
      <p:sp>
        <p:nvSpPr>
          <p:cNvPr id="5"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87453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3" name="页脚占位符 1028"/>
          <p:cNvSpPr>
            <a:spLocks noGrp="1"/>
          </p:cNvSpPr>
          <p:nvPr>
            <p:ph type="ftr" sz="quarter" idx="11"/>
          </p:nvPr>
        </p:nvSpPr>
        <p:spPr>
          <a:ln/>
        </p:spPr>
        <p:txBody>
          <a:bodyPr/>
          <a:lstStyle>
            <a:lvl1pPr>
              <a:defRPr/>
            </a:lvl1pPr>
          </a:lstStyle>
          <a:p>
            <a:endParaRPr lang="ar-SA"/>
          </a:p>
        </p:txBody>
      </p:sp>
      <p:sp>
        <p:nvSpPr>
          <p:cNvPr id="4"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3469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ar-SA" altLang="zh-CN" noProof="1" smtClean="0"/>
              <a:t>انقر لتحرير نمط العنوان الرئيسي</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ltLang="zh-CN" noProof="1" smtClean="0"/>
              <a:t>انقر لتحرير أنماط النص الرئيسي</a:t>
            </a:r>
          </a:p>
          <a:p>
            <a:pPr lvl="1"/>
            <a:r>
              <a:rPr lang="ar-SA" altLang="zh-CN" noProof="1" smtClean="0"/>
              <a:t>المستوى الثاني</a:t>
            </a:r>
          </a:p>
          <a:p>
            <a:pPr lvl="2"/>
            <a:r>
              <a:rPr lang="ar-SA" altLang="zh-CN" noProof="1" smtClean="0"/>
              <a:t>المستوى الثالث</a:t>
            </a:r>
          </a:p>
          <a:p>
            <a:pPr lvl="3"/>
            <a:r>
              <a:rPr lang="ar-SA" altLang="zh-CN" noProof="1" smtClean="0"/>
              <a:t>المستوى الرابع</a:t>
            </a:r>
          </a:p>
          <a:p>
            <a:pPr lvl="4"/>
            <a:r>
              <a:rPr lang="ar-SA" altLang="zh-CN" noProof="1" smtClean="0"/>
              <a:t>المستوى الخامس</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ltLang="zh-CN" noProof="1" smtClean="0"/>
              <a:t>انقر لتحرير أنماط النص الرئيسي</a:t>
            </a:r>
          </a:p>
        </p:txBody>
      </p:sp>
      <p:sp>
        <p:nvSpPr>
          <p:cNvPr id="5"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6" name="页脚占位符 1028"/>
          <p:cNvSpPr>
            <a:spLocks noGrp="1"/>
          </p:cNvSpPr>
          <p:nvPr>
            <p:ph type="ftr" sz="quarter" idx="11"/>
          </p:nvPr>
        </p:nvSpPr>
        <p:spPr>
          <a:ln/>
        </p:spPr>
        <p:txBody>
          <a:bodyPr/>
          <a:lstStyle>
            <a:lvl1pPr>
              <a:defRPr/>
            </a:lvl1pPr>
          </a:lstStyle>
          <a:p>
            <a:endParaRPr lang="ar-SA"/>
          </a:p>
        </p:txBody>
      </p:sp>
      <p:sp>
        <p:nvSpPr>
          <p:cNvPr id="7"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88212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ar-SA" altLang="zh-CN" noProof="1" smtClean="0"/>
              <a:t>انقر لتحرير نمط العنوان الرئيسي</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ltLang="zh-CN" noProof="1" smtClean="0"/>
              <a:t>انقر فوق الأيقونة لإضافة صورة</a:t>
            </a:r>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ar-SA" altLang="zh-CN" noProof="1" smtClean="0"/>
              <a:t>انقر لتحرير أنماط النص الرئيسي</a:t>
            </a:r>
          </a:p>
        </p:txBody>
      </p:sp>
      <p:sp>
        <p:nvSpPr>
          <p:cNvPr id="5" name="日期占位符 1027"/>
          <p:cNvSpPr>
            <a:spLocks noGrp="1"/>
          </p:cNvSpPr>
          <p:nvPr>
            <p:ph type="dt" sz="half" idx="10"/>
          </p:nvPr>
        </p:nvSpPr>
        <p:spPr>
          <a:ln/>
        </p:spPr>
        <p:txBody>
          <a:bodyPr/>
          <a:lstStyle>
            <a:lvl1pPr>
              <a:defRPr/>
            </a:lvl1pPr>
          </a:lstStyle>
          <a:p>
            <a:fld id="{1B8ABB09-4A1D-463E-8065-109CC2B7EFAA}" type="datetimeFigureOut">
              <a:rPr lang="ar-SA" smtClean="0"/>
              <a:t>02/08/1441</a:t>
            </a:fld>
            <a:endParaRPr lang="ar-SA"/>
          </a:p>
        </p:txBody>
      </p:sp>
      <p:sp>
        <p:nvSpPr>
          <p:cNvPr id="6" name="页脚占位符 1028"/>
          <p:cNvSpPr>
            <a:spLocks noGrp="1"/>
          </p:cNvSpPr>
          <p:nvPr>
            <p:ph type="ftr" sz="quarter" idx="11"/>
          </p:nvPr>
        </p:nvSpPr>
        <p:spPr>
          <a:ln/>
        </p:spPr>
        <p:txBody>
          <a:bodyPr/>
          <a:lstStyle>
            <a:lvl1pPr>
              <a:defRPr/>
            </a:lvl1pPr>
          </a:lstStyle>
          <a:p>
            <a:endParaRPr lang="ar-SA"/>
          </a:p>
        </p:txBody>
      </p:sp>
      <p:sp>
        <p:nvSpPr>
          <p:cNvPr id="7" name="灯片编号占位符 1029"/>
          <p:cNvSpPr>
            <a:spLocks noGrp="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29268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Haga clic para cambiar el estilo de título	</a:t>
            </a:r>
          </a:p>
        </p:txBody>
      </p:sp>
      <p:sp>
        <p:nvSpPr>
          <p:cNvPr id="1027"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Haga clic para modificar el estilo de texto del patrón</a:t>
            </a:r>
          </a:p>
          <a:p>
            <a:pPr lvl="1"/>
            <a:r>
              <a:rPr lang="en-US" altLang="zh-CN" smtClean="0"/>
              <a:t>Segundo nivel</a:t>
            </a:r>
          </a:p>
          <a:p>
            <a:pPr lvl="2"/>
            <a:r>
              <a:rPr lang="en-US" altLang="zh-CN" smtClean="0"/>
              <a:t>Tercer nivel</a:t>
            </a:r>
          </a:p>
          <a:p>
            <a:pPr lvl="3"/>
            <a:r>
              <a:rPr lang="en-US" altLang="zh-CN" smtClean="0"/>
              <a:t>Cuarto nivel</a:t>
            </a:r>
          </a:p>
          <a:p>
            <a:pPr lvl="4"/>
            <a:r>
              <a:rPr lang="en-US" altLang="zh-CN" smtClean="0"/>
              <a:t>Quinto nivel</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defRPr sz="1400"/>
            </a:lvl1pPr>
          </a:lstStyle>
          <a:p>
            <a:fld id="{1B8ABB09-4A1D-463E-8065-109CC2B7EFAA}" type="datetimeFigureOut">
              <a:rPr lang="ar-SA" smtClean="0"/>
              <a:t>02/08/1441</a:t>
            </a:fld>
            <a:endParaRPr lang="ar-SA"/>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ctr">
              <a:defRPr sz="1400"/>
            </a:lvl1pPr>
          </a:lstStyle>
          <a:p>
            <a:endParaRPr lang="ar-SA"/>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buFont typeface="Arial" pitchFamily="34" charset="0"/>
        <a:defRPr sz="4400" kern="1200">
          <a:solidFill>
            <a:schemeClr val="tx2"/>
          </a:solidFill>
          <a:latin typeface="+mj-lt"/>
          <a:ea typeface="+mj-ea"/>
          <a:cs typeface="Arial" pitchFamily="34" charset="0"/>
        </a:defRPr>
      </a:lvl1pPr>
      <a:lvl2pPr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2pPr>
      <a:lvl3pPr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3pPr>
      <a:lvl4pPr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4pPr>
      <a:lvl5pPr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buFont typeface="Arial" pitchFamily="34" charset="0"/>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Arial" pitchFamily="34" charset="0"/>
        </a:defRPr>
      </a:lvl1pPr>
      <a:lvl2pPr marL="742950" lvl="1"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Arial" pitchFamily="34" charset="0"/>
        </a:defRPr>
      </a:lvl2pPr>
      <a:lvl3pPr marL="1143000" lvl="2"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lvl="3"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lvl="4"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2"/>
          <p:cNvSpPr txBox="1"/>
          <p:nvPr/>
        </p:nvSpPr>
        <p:spPr>
          <a:xfrm>
            <a:off x="6444208" y="476672"/>
            <a:ext cx="2592070" cy="376555"/>
          </a:xfrm>
          <a:prstGeom prst="rect">
            <a:avLst/>
          </a:prstGeom>
          <a:noFill/>
        </p:spPr>
        <p:txBody>
          <a:bodyPr wrap="square" rtlCol="1">
            <a:spAutoFit/>
          </a:bodyPr>
          <a:lstStyle/>
          <a:p>
            <a:pPr algn="r" rtl="1">
              <a:spcAft>
                <a:spcPts val="0"/>
              </a:spcAft>
            </a:pPr>
            <a:r>
              <a:rPr lang="en-GB" sz="1800" b="1" kern="1200" dirty="0">
                <a:solidFill>
                  <a:srgbClr val="000000"/>
                </a:solidFill>
                <a:effectLst/>
                <a:latin typeface="Bradley Hand ITC"/>
                <a:ea typeface="Times New Roman"/>
                <a:cs typeface="Arial"/>
              </a:rPr>
              <a:t>Inst. Abdulridha Sholi</a:t>
            </a:r>
            <a:endParaRPr lang="en-US" sz="1200" dirty="0">
              <a:effectLst/>
              <a:latin typeface="Times New Roman"/>
              <a:ea typeface="Times New Roman"/>
            </a:endParaRPr>
          </a:p>
        </p:txBody>
      </p:sp>
      <p:pic>
        <p:nvPicPr>
          <p:cNvPr id="3" name="عنصر نائب للمحتوى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58430" y="24016"/>
            <a:ext cx="5162938" cy="6569146"/>
          </a:xfrm>
        </p:spPr>
      </p:pic>
      <p:pic>
        <p:nvPicPr>
          <p:cNvPr id="8" name="Introduction.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35443" y="1484784"/>
            <a:ext cx="609600" cy="609600"/>
          </a:xfrm>
          <a:prstGeom prst="rect">
            <a:avLst/>
          </a:prstGeom>
        </p:spPr>
      </p:pic>
    </p:spTree>
    <p:extLst>
      <p:ext uri="{BB962C8B-B14F-4D97-AF65-F5344CB8AC3E}">
        <p14:creationId xmlns:p14="http://schemas.microsoft.com/office/powerpoint/2010/main" val="37433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249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repeatCount="indefinite"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51" y="0"/>
            <a:ext cx="4528543" cy="5157192"/>
          </a:xfrm>
        </p:spPr>
      </p:pic>
      <p:pic>
        <p:nvPicPr>
          <p:cNvPr id="5" name="صورة 4" descr="4-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537696" y="-25127"/>
            <a:ext cx="4572000" cy="5157192"/>
          </a:xfrm>
          <a:prstGeom prst="rect">
            <a:avLst/>
          </a:prstGeom>
          <a:noFill/>
          <a:ln>
            <a:noFill/>
          </a:ln>
        </p:spPr>
      </p:pic>
      <p:pic>
        <p:nvPicPr>
          <p:cNvPr id="6" name="صورة 5" descr="8"/>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34305" y="5157192"/>
            <a:ext cx="9144000" cy="2149475"/>
          </a:xfrm>
          <a:prstGeom prst="rect">
            <a:avLst/>
          </a:prstGeom>
          <a:noFill/>
          <a:ln>
            <a:noFill/>
          </a:ln>
        </p:spPr>
      </p:pic>
      <p:sp>
        <p:nvSpPr>
          <p:cNvPr id="7" name="مربع نص 2"/>
          <p:cNvSpPr txBox="1"/>
          <p:nvPr/>
        </p:nvSpPr>
        <p:spPr>
          <a:xfrm>
            <a:off x="5874881" y="6493192"/>
            <a:ext cx="2592070" cy="376555"/>
          </a:xfrm>
          <a:prstGeom prst="rect">
            <a:avLst/>
          </a:prstGeom>
          <a:noFill/>
        </p:spPr>
        <p:txBody>
          <a:bodyPr wrap="square" rtlCol="1">
            <a:spAutoFit/>
          </a:bodyPr>
          <a:lstStyle/>
          <a:p>
            <a:pPr algn="r" rtl="1">
              <a:spcAft>
                <a:spcPts val="0"/>
              </a:spcAft>
            </a:pPr>
            <a:r>
              <a:rPr lang="en-GB" sz="1800" b="1" kern="1200" dirty="0">
                <a:solidFill>
                  <a:srgbClr val="000000"/>
                </a:solidFill>
                <a:effectLst/>
                <a:latin typeface="Bradley Hand ITC"/>
                <a:ea typeface="Times New Roman"/>
                <a:cs typeface="Arial"/>
              </a:rPr>
              <a:t>Inst. Abdulridha Sholi</a:t>
            </a:r>
            <a:endParaRPr lang="en-US" sz="1200" dirty="0">
              <a:effectLst/>
              <a:latin typeface="Times New Roman"/>
              <a:ea typeface="Times New Roman"/>
            </a:endParaRPr>
          </a:p>
        </p:txBody>
      </p:sp>
    </p:spTree>
    <p:extLst>
      <p:ext uri="{BB962C8B-B14F-4D97-AF65-F5344CB8AC3E}">
        <p14:creationId xmlns:p14="http://schemas.microsoft.com/office/powerpoint/2010/main" val="25218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9168"/>
            <a:ext cx="7380312" cy="6858000"/>
          </a:xfrm>
          <a:prstGeom prst="rect">
            <a:avLst/>
          </a:prstGeom>
          <a:ln>
            <a:noFill/>
          </a:ln>
          <a:effectLst>
            <a:softEdge rad="112500"/>
          </a:effectLst>
        </p:spPr>
      </p:pic>
    </p:spTree>
    <p:extLst>
      <p:ext uri="{BB962C8B-B14F-4D97-AF65-F5344CB8AC3E}">
        <p14:creationId xmlns:p14="http://schemas.microsoft.com/office/powerpoint/2010/main" val="20368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79512" y="274638"/>
            <a:ext cx="8964488" cy="6583362"/>
          </a:xfrm>
        </p:spPr>
        <p:txBody>
          <a:bodyPr>
            <a:normAutofit fontScale="90000"/>
          </a:bodyPr>
          <a:lstStyle/>
          <a:p>
            <a:pPr algn="l" rtl="0">
              <a:spcBef>
                <a:spcPts val="600"/>
              </a:spcBef>
            </a:pPr>
            <a:r>
              <a:rPr lang="en-US" dirty="0" smtClean="0">
                <a:latin typeface="Times New Roman" panose="02020603050405020304" pitchFamily="18" charset="0"/>
                <a:cs typeface="Times New Roman" panose="02020603050405020304" pitchFamily="18" charset="0"/>
              </a:rPr>
              <a:t>1. The modern Olympic Games started in 1896.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2. It takes eight minutes for the sun’s rays to reach the Earth.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3. He was walking on the moon.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4. If you are flying over the International Date Line, the Pacific Ocean is below you.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5. A vegetarian doesn't eat meat.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6. www. stands for World Wide Web.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مربع نص 2"/>
          <p:cNvSpPr txBox="1"/>
          <p:nvPr/>
        </p:nvSpPr>
        <p:spPr>
          <a:xfrm>
            <a:off x="5868035" y="6165304"/>
            <a:ext cx="2592070" cy="376555"/>
          </a:xfrm>
          <a:prstGeom prst="rect">
            <a:avLst/>
          </a:prstGeom>
          <a:noFill/>
        </p:spPr>
        <p:txBody>
          <a:bodyPr wrap="square" rtlCol="1">
            <a:spAutoFit/>
          </a:bodyPr>
          <a:lstStyle/>
          <a:p>
            <a:pPr algn="r" rtl="1">
              <a:spcAft>
                <a:spcPts val="0"/>
              </a:spcAft>
            </a:pPr>
            <a:r>
              <a:rPr lang="en-GB" sz="1800" b="1" kern="1200" dirty="0">
                <a:solidFill>
                  <a:srgbClr val="000000"/>
                </a:solidFill>
                <a:effectLst/>
                <a:latin typeface="Bradley Hand ITC"/>
                <a:ea typeface="Times New Roman"/>
                <a:cs typeface="Arial"/>
              </a:rPr>
              <a:t>Inst. Abdulridha Sholi</a:t>
            </a:r>
            <a:endParaRPr lang="en-US" sz="1200" dirty="0">
              <a:effectLst/>
              <a:latin typeface="Times New Roman"/>
              <a:ea typeface="Times New Roman"/>
            </a:endParaRPr>
          </a:p>
        </p:txBody>
      </p:sp>
    </p:spTree>
    <p:extLst>
      <p:ext uri="{BB962C8B-B14F-4D97-AF65-F5344CB8AC3E}">
        <p14:creationId xmlns:p14="http://schemas.microsoft.com/office/powerpoint/2010/main" val="7913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892480" cy="6322714"/>
          </a:xfrm>
        </p:spPr>
        <p:txBody>
          <a:bodyPr/>
          <a:lstStyle/>
          <a:p>
            <a:pPr algn="l"/>
            <a:r>
              <a:rPr lang="en-US" sz="4000" dirty="0" smtClean="0">
                <a:solidFill>
                  <a:prstClr val="black"/>
                </a:solidFill>
                <a:latin typeface="Times New Roman" panose="02020603050405020304" pitchFamily="18" charset="0"/>
                <a:cs typeface="Times New Roman" panose="02020603050405020304" pitchFamily="18" charset="0"/>
              </a:rPr>
              <a:t>7. Glasses were invented in Italy around 1300 AD. </a:t>
            </a:r>
            <a:r>
              <a:rPr lang="en-US" sz="4000" dirty="0">
                <a:solidFill>
                  <a:prstClr val="black"/>
                </a:solidFill>
                <a:latin typeface="Times New Roman" panose="02020603050405020304" pitchFamily="18" charset="0"/>
                <a:cs typeface="Times New Roman" panose="02020603050405020304" pitchFamily="18" charset="0"/>
              </a:rPr>
              <a:t/>
            </a:r>
            <a:br>
              <a:rPr lang="en-US" sz="4000" dirty="0">
                <a:solidFill>
                  <a:prstClr val="black"/>
                </a:solidFill>
                <a:latin typeface="Times New Roman" panose="02020603050405020304" pitchFamily="18" charset="0"/>
                <a:cs typeface="Times New Roman" panose="02020603050405020304" pitchFamily="18" charset="0"/>
              </a:rPr>
            </a:br>
            <a:r>
              <a:rPr lang="en-US" sz="4000" dirty="0" smtClean="0">
                <a:solidFill>
                  <a:prstClr val="black"/>
                </a:solidFill>
                <a:latin typeface="Times New Roman" panose="02020603050405020304" pitchFamily="18" charset="0"/>
                <a:cs typeface="Times New Roman" panose="02020603050405020304" pitchFamily="18" charset="0"/>
              </a:rPr>
              <a:t>8. Brazil </a:t>
            </a:r>
            <a:r>
              <a:rPr lang="en-US" sz="4000" dirty="0">
                <a:solidFill>
                  <a:prstClr val="black"/>
                </a:solidFill>
                <a:latin typeface="Times New Roman" panose="02020603050405020304" pitchFamily="18" charset="0"/>
                <a:cs typeface="Times New Roman" panose="02020603050405020304" pitchFamily="18" charset="0"/>
              </a:rPr>
              <a:t>has won the World Cup five times. </a:t>
            </a:r>
            <a:br>
              <a:rPr lang="en-US" sz="4000" dirty="0">
                <a:solidFill>
                  <a:prstClr val="black"/>
                </a:solidFill>
                <a:latin typeface="Times New Roman" panose="02020603050405020304" pitchFamily="18" charset="0"/>
                <a:cs typeface="Times New Roman" panose="02020603050405020304" pitchFamily="18" charset="0"/>
              </a:rPr>
            </a:br>
            <a:r>
              <a:rPr lang="en-US" sz="4000" dirty="0" smtClean="0">
                <a:solidFill>
                  <a:prstClr val="black"/>
                </a:solidFill>
                <a:latin typeface="Times New Roman" panose="02020603050405020304" pitchFamily="18" charset="0"/>
                <a:cs typeface="Times New Roman" panose="02020603050405020304" pitchFamily="18" charset="0"/>
              </a:rPr>
              <a:t>9. John </a:t>
            </a:r>
            <a:r>
              <a:rPr lang="en-US" sz="4000" dirty="0">
                <a:solidFill>
                  <a:prstClr val="black"/>
                </a:solidFill>
                <a:latin typeface="Times New Roman" panose="02020603050405020304" pitchFamily="18" charset="0"/>
                <a:cs typeface="Times New Roman" panose="02020603050405020304" pitchFamily="18" charset="0"/>
              </a:rPr>
              <a:t>Lennon was returning to his apartment when he was assassinated. </a:t>
            </a:r>
            <a:br>
              <a:rPr lang="en-US" sz="4000" dirty="0">
                <a:solidFill>
                  <a:prstClr val="black"/>
                </a:solidFill>
                <a:latin typeface="Times New Roman" panose="02020603050405020304" pitchFamily="18" charset="0"/>
                <a:cs typeface="Times New Roman" panose="02020603050405020304" pitchFamily="18" charset="0"/>
              </a:rPr>
            </a:br>
            <a:r>
              <a:rPr lang="en-US" sz="4000" dirty="0" smtClean="0">
                <a:solidFill>
                  <a:prstClr val="black"/>
                </a:solidFill>
                <a:latin typeface="Times New Roman" panose="02020603050405020304" pitchFamily="18" charset="0"/>
                <a:cs typeface="Times New Roman" panose="02020603050405020304" pitchFamily="18" charset="0"/>
              </a:rPr>
              <a:t>10. Chinese </a:t>
            </a:r>
            <a:r>
              <a:rPr lang="en-US" sz="4000" dirty="0">
                <a:solidFill>
                  <a:prstClr val="black"/>
                </a:solidFill>
                <a:latin typeface="Times New Roman" panose="02020603050405020304" pitchFamily="18" charset="0"/>
                <a:cs typeface="Times New Roman" panose="02020603050405020304" pitchFamily="18" charset="0"/>
              </a:rPr>
              <a:t>is spoken by the most people in the world. </a:t>
            </a:r>
            <a:br>
              <a:rPr lang="en-US" sz="4000" dirty="0">
                <a:solidFill>
                  <a:prstClr val="black"/>
                </a:solidFill>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6084168" y="5949280"/>
            <a:ext cx="2592070" cy="376555"/>
          </a:xfrm>
          <a:prstGeom prst="rect">
            <a:avLst/>
          </a:prstGeom>
          <a:noFill/>
        </p:spPr>
        <p:txBody>
          <a:bodyPr wrap="square" rtlCol="1">
            <a:spAutoFit/>
          </a:bodyPr>
          <a:lstStyle/>
          <a:p>
            <a:pPr algn="r" rtl="1">
              <a:spcAft>
                <a:spcPts val="0"/>
              </a:spcAft>
            </a:pPr>
            <a:r>
              <a:rPr lang="en-GB" sz="1800" b="1" kern="1200" dirty="0">
                <a:solidFill>
                  <a:srgbClr val="000000"/>
                </a:solidFill>
                <a:effectLst/>
                <a:latin typeface="Bradley Hand ITC"/>
                <a:ea typeface="Times New Roman"/>
                <a:cs typeface="Arial"/>
              </a:rPr>
              <a:t>Inst. Abdulridha Sholi</a:t>
            </a:r>
            <a:endParaRPr lang="en-US" sz="1200" dirty="0">
              <a:effectLst/>
              <a:latin typeface="Times New Roman"/>
              <a:ea typeface="Times New Roman"/>
            </a:endParaRPr>
          </a:p>
        </p:txBody>
      </p:sp>
    </p:spTree>
    <p:extLst>
      <p:ext uri="{BB962C8B-B14F-4D97-AF65-F5344CB8AC3E}">
        <p14:creationId xmlns:p14="http://schemas.microsoft.com/office/powerpoint/2010/main" val="24207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74642"/>
          </a:xfrm>
        </p:spPr>
        <p:txBody>
          <a:bodyPr/>
          <a:lstStyle/>
          <a:p>
            <a:pPr algn="l"/>
            <a:r>
              <a:rPr lang="en-US" dirty="0" smtClean="0">
                <a:solidFill>
                  <a:prstClr val="black"/>
                </a:solidFill>
                <a:latin typeface="Times New Roman" panose="02020603050405020304" pitchFamily="18" charset="0"/>
                <a:cs typeface="Times New Roman" panose="02020603050405020304" pitchFamily="18" charset="0"/>
              </a:rPr>
              <a:t>11. Nelson </a:t>
            </a:r>
            <a:r>
              <a:rPr lang="en-US" dirty="0">
                <a:solidFill>
                  <a:prstClr val="black"/>
                </a:solidFill>
                <a:latin typeface="Times New Roman" panose="02020603050405020304" pitchFamily="18" charset="0"/>
                <a:cs typeface="Times New Roman" panose="02020603050405020304" pitchFamily="18" charset="0"/>
              </a:rPr>
              <a:t>Mandela didn’t become President of South Africa until he was 76 years old because he was in prison for 27 years. </a:t>
            </a:r>
            <a:br>
              <a:rPr lang="en-US" dirty="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12. People </a:t>
            </a:r>
            <a:r>
              <a:rPr lang="en-US" dirty="0">
                <a:solidFill>
                  <a:prstClr val="black"/>
                </a:solidFill>
                <a:latin typeface="Times New Roman" panose="02020603050405020304" pitchFamily="18" charset="0"/>
                <a:cs typeface="Times New Roman" panose="02020603050405020304" pitchFamily="18" charset="0"/>
              </a:rPr>
              <a:t>have been sending emails since the </a:t>
            </a:r>
            <a:r>
              <a:rPr lang="en-US" dirty="0" smtClean="0">
                <a:solidFill>
                  <a:prstClr val="black"/>
                </a:solidFill>
                <a:latin typeface="Times New Roman" panose="02020603050405020304" pitchFamily="18" charset="0"/>
                <a:cs typeface="Times New Roman" panose="02020603050405020304" pitchFamily="18" charset="0"/>
              </a:rPr>
              <a:t>1970s. </a:t>
            </a:r>
            <a:endParaRPr lang="en-GB" dirty="0"/>
          </a:p>
        </p:txBody>
      </p:sp>
      <p:sp>
        <p:nvSpPr>
          <p:cNvPr id="3" name="مربع نص 2"/>
          <p:cNvSpPr txBox="1"/>
          <p:nvPr/>
        </p:nvSpPr>
        <p:spPr>
          <a:xfrm>
            <a:off x="5868035" y="5949280"/>
            <a:ext cx="2592070" cy="376555"/>
          </a:xfrm>
          <a:prstGeom prst="rect">
            <a:avLst/>
          </a:prstGeom>
          <a:noFill/>
        </p:spPr>
        <p:txBody>
          <a:bodyPr wrap="square" rtlCol="1">
            <a:spAutoFit/>
          </a:bodyPr>
          <a:lstStyle/>
          <a:p>
            <a:pPr algn="r" rtl="1">
              <a:spcAft>
                <a:spcPts val="0"/>
              </a:spcAft>
            </a:pPr>
            <a:r>
              <a:rPr lang="en-GB" sz="1800" b="1" kern="1200" dirty="0">
                <a:solidFill>
                  <a:srgbClr val="000000"/>
                </a:solidFill>
                <a:effectLst/>
                <a:latin typeface="Bradley Hand ITC"/>
                <a:ea typeface="Times New Roman"/>
                <a:cs typeface="Arial"/>
              </a:rPr>
              <a:t>Inst. Abdulridha Sholi</a:t>
            </a:r>
            <a:endParaRPr lang="en-US" sz="1200" dirty="0">
              <a:effectLst/>
              <a:latin typeface="Times New Roman"/>
              <a:ea typeface="Times New Roman"/>
            </a:endParaRPr>
          </a:p>
        </p:txBody>
      </p:sp>
    </p:spTree>
    <p:extLst>
      <p:ext uri="{BB962C8B-B14F-4D97-AF65-F5344CB8AC3E}">
        <p14:creationId xmlns:p14="http://schemas.microsoft.com/office/powerpoint/2010/main" val="20338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نسق1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Arial"/>
        <a:cs typeface=""/>
      </a:majorFont>
      <a:minorFont>
        <a:latin typeface="Arial"/>
        <a:ea typeface="Arial"/>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نسق14</Template>
  <TotalTime>173</TotalTime>
  <Words>66</Words>
  <Application>Microsoft Office PowerPoint</Application>
  <PresentationFormat>عرض على الشاشة (3:4)‏</PresentationFormat>
  <Paragraphs>8</Paragraphs>
  <Slides>6</Slides>
  <Notes>0</Notes>
  <HiddenSlides>0</HiddenSlides>
  <MMClips>1</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نسق14</vt:lpstr>
      <vt:lpstr>عرض تقديمي في PowerPoint</vt:lpstr>
      <vt:lpstr>عرض تقديمي في PowerPoint</vt:lpstr>
      <vt:lpstr>عرض تقديمي في PowerPoint</vt:lpstr>
      <vt:lpstr>1. The modern Olympic Games started in 1896.  2. It takes eight minutes for the sun’s rays to reach the Earth.  3. He was walking on the moon.  4. If you are flying over the International Date Line, the Pacific Ocean is below you.  5. A vegetarian doesn't eat meat.  6. www. stands for World Wide Web.  </vt:lpstr>
      <vt:lpstr>7. Glasses were invented in Italy around 1300 AD.  8. Brazil has won the World Cup five times.  9. John Lennon was returning to his apartment when he was assassinated.  10. Chinese is spoken by the most people in the world.  </vt:lpstr>
      <vt:lpstr>11. Nelson Mandela didn’t become President of South Africa until he was 76 years old because he was in prison for 27 years.  12. People have been sending emails since the 1970s.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It’s a Wonderful World!</dc:title>
  <dc:creator>Abdulridha Sholi</dc:creator>
  <cp:lastModifiedBy>Abdulridha Sholi</cp:lastModifiedBy>
  <cp:revision>13</cp:revision>
  <dcterms:created xsi:type="dcterms:W3CDTF">2018-11-10T09:55:54Z</dcterms:created>
  <dcterms:modified xsi:type="dcterms:W3CDTF">2020-03-25T23:14:52Z</dcterms:modified>
</cp:coreProperties>
</file>