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980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32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91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083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287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40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000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41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72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866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160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74EA4-0BEF-4207-8F87-3490F11F400B}" type="datetimeFigureOut">
              <a:rPr lang="ar-IQ" smtClean="0"/>
              <a:t>29/07/1441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07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 w="76200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sz="2400" dirty="0" smtClean="0"/>
              <a:t>الأنظمة </a:t>
            </a:r>
            <a:r>
              <a:rPr lang="ar-IQ" sz="2400" dirty="0"/>
              <a:t>الدفاعية(نظام الدفاع </a:t>
            </a:r>
            <a:r>
              <a:rPr lang="en-US" sz="2400" dirty="0"/>
              <a:t>6  </a:t>
            </a:r>
            <a:r>
              <a:rPr lang="ar-IQ" sz="2400" dirty="0"/>
              <a:t> متأخر)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1759527" y="1191491"/>
            <a:ext cx="8880764" cy="4488873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رابط مستقيم 7"/>
          <p:cNvCxnSpPr>
            <a:stCxn id="6" idx="0"/>
          </p:cNvCxnSpPr>
          <p:nvPr/>
        </p:nvCxnSpPr>
        <p:spPr>
          <a:xfrm>
            <a:off x="6199909" y="1191491"/>
            <a:ext cx="6927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4682836" y="1191491"/>
            <a:ext cx="0" cy="45027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7730836" y="1191491"/>
            <a:ext cx="27709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ضلع سباعي 15"/>
          <p:cNvSpPr/>
          <p:nvPr/>
        </p:nvSpPr>
        <p:spPr>
          <a:xfrm>
            <a:off x="6885709" y="4899020"/>
            <a:ext cx="415636" cy="39586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ar-IQ" dirty="0"/>
          </a:p>
        </p:txBody>
      </p:sp>
      <p:sp>
        <p:nvSpPr>
          <p:cNvPr id="17" name="مضلع سباعي 16"/>
          <p:cNvSpPr/>
          <p:nvPr/>
        </p:nvSpPr>
        <p:spPr>
          <a:xfrm>
            <a:off x="5624952" y="4446876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18" name="مضلع سباعي 17"/>
          <p:cNvSpPr/>
          <p:nvPr/>
        </p:nvSpPr>
        <p:spPr>
          <a:xfrm>
            <a:off x="3318163" y="5247009"/>
            <a:ext cx="479715" cy="38547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IQ" dirty="0"/>
          </a:p>
        </p:txBody>
      </p:sp>
      <p:sp>
        <p:nvSpPr>
          <p:cNvPr id="19" name="مضلع سباعي 18"/>
          <p:cNvSpPr/>
          <p:nvPr/>
        </p:nvSpPr>
        <p:spPr>
          <a:xfrm>
            <a:off x="5631869" y="4829534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20" name="مضلع سباعي 19"/>
          <p:cNvSpPr/>
          <p:nvPr/>
        </p:nvSpPr>
        <p:spPr>
          <a:xfrm>
            <a:off x="1784645" y="2860531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ar-IQ" dirty="0"/>
          </a:p>
        </p:txBody>
      </p:sp>
      <p:cxnSp>
        <p:nvCxnSpPr>
          <p:cNvPr id="22" name="رابط كسهم مستقيم 21"/>
          <p:cNvCxnSpPr/>
          <p:nvPr/>
        </p:nvCxnSpPr>
        <p:spPr>
          <a:xfrm flipH="1" flipV="1">
            <a:off x="6400800" y="5014332"/>
            <a:ext cx="484909" cy="1187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flipH="1">
            <a:off x="1759527" y="5199130"/>
            <a:ext cx="43503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flipH="1" flipV="1">
            <a:off x="2357881" y="1260332"/>
            <a:ext cx="3415144" cy="31726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ضلع سباعي 26"/>
          <p:cNvSpPr/>
          <p:nvPr/>
        </p:nvSpPr>
        <p:spPr>
          <a:xfrm>
            <a:off x="4838698" y="1662545"/>
            <a:ext cx="361949" cy="36714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9</a:t>
            </a:r>
            <a:endParaRPr lang="ar-IQ" dirty="0"/>
          </a:p>
        </p:txBody>
      </p:sp>
      <p:sp>
        <p:nvSpPr>
          <p:cNvPr id="32" name="مضلع سباعي 31"/>
          <p:cNvSpPr/>
          <p:nvPr/>
        </p:nvSpPr>
        <p:spPr>
          <a:xfrm>
            <a:off x="3618635" y="1641764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5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700" dirty="0" smtClean="0"/>
              <a:t>الأنظمة الدفاعية(نظام الدفاع </a:t>
            </a:r>
            <a:r>
              <a:rPr lang="en-US" sz="2700" dirty="0" smtClean="0"/>
              <a:t>6</a:t>
            </a:r>
            <a:r>
              <a:rPr lang="en-US" sz="2700" dirty="0"/>
              <a:t> </a:t>
            </a:r>
            <a:r>
              <a:rPr lang="en-US" sz="2700" dirty="0" smtClean="0"/>
              <a:t> </a:t>
            </a:r>
            <a:r>
              <a:rPr lang="ar-IQ" sz="2700" dirty="0" smtClean="0"/>
              <a:t> متأخر) </a:t>
            </a:r>
            <a:endParaRPr lang="ar-IQ" sz="2700" dirty="0"/>
          </a:p>
        </p:txBody>
      </p:sp>
      <p:sp>
        <p:nvSpPr>
          <p:cNvPr id="3" name="مستطيل 2"/>
          <p:cNvSpPr/>
          <p:nvPr/>
        </p:nvSpPr>
        <p:spPr>
          <a:xfrm>
            <a:off x="1759527" y="1191491"/>
            <a:ext cx="8880764" cy="4488873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>
            <a:stCxn id="3" idx="0"/>
          </p:cNvCxnSpPr>
          <p:nvPr/>
        </p:nvCxnSpPr>
        <p:spPr>
          <a:xfrm>
            <a:off x="6199909" y="1191491"/>
            <a:ext cx="6927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>
            <a:off x="4682836" y="1191491"/>
            <a:ext cx="0" cy="45027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7730836" y="1191491"/>
            <a:ext cx="27709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ضلع سباعي 6"/>
          <p:cNvSpPr/>
          <p:nvPr/>
        </p:nvSpPr>
        <p:spPr>
          <a:xfrm>
            <a:off x="6761018" y="3251848"/>
            <a:ext cx="415636" cy="39586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ar-IQ" dirty="0"/>
          </a:p>
        </p:txBody>
      </p:sp>
      <p:sp>
        <p:nvSpPr>
          <p:cNvPr id="8" name="مضلع سباعي 7"/>
          <p:cNvSpPr/>
          <p:nvPr/>
        </p:nvSpPr>
        <p:spPr>
          <a:xfrm>
            <a:off x="5666513" y="3060306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9" name="مضلع سباعي 8"/>
          <p:cNvSpPr/>
          <p:nvPr/>
        </p:nvSpPr>
        <p:spPr>
          <a:xfrm>
            <a:off x="3316430" y="5294887"/>
            <a:ext cx="479715" cy="38547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IQ" dirty="0"/>
          </a:p>
        </p:txBody>
      </p:sp>
      <p:sp>
        <p:nvSpPr>
          <p:cNvPr id="10" name="مضلع سباعي 9"/>
          <p:cNvSpPr/>
          <p:nvPr/>
        </p:nvSpPr>
        <p:spPr>
          <a:xfrm>
            <a:off x="5683825" y="3478107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11" name="مضلع سباعي 10"/>
          <p:cNvSpPr/>
          <p:nvPr/>
        </p:nvSpPr>
        <p:spPr>
          <a:xfrm>
            <a:off x="1788106" y="3041975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ar-IQ" dirty="0"/>
          </a:p>
        </p:txBody>
      </p:sp>
      <p:sp>
        <p:nvSpPr>
          <p:cNvPr id="15" name="مضلع سباعي 14"/>
          <p:cNvSpPr/>
          <p:nvPr/>
        </p:nvSpPr>
        <p:spPr>
          <a:xfrm>
            <a:off x="4978978" y="1662545"/>
            <a:ext cx="361949" cy="36714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9</a:t>
            </a:r>
            <a:endParaRPr lang="ar-IQ" dirty="0"/>
          </a:p>
        </p:txBody>
      </p:sp>
      <p:sp>
        <p:nvSpPr>
          <p:cNvPr id="16" name="مضلع سباعي 15"/>
          <p:cNvSpPr/>
          <p:nvPr/>
        </p:nvSpPr>
        <p:spPr>
          <a:xfrm>
            <a:off x="3618635" y="1641764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cxnSp>
        <p:nvCxnSpPr>
          <p:cNvPr id="18" name="رابط كسهم مستقيم 17"/>
          <p:cNvCxnSpPr>
            <a:stCxn id="7" idx="4"/>
          </p:cNvCxnSpPr>
          <p:nvPr/>
        </p:nvCxnSpPr>
        <p:spPr>
          <a:xfrm flipH="1" flipV="1">
            <a:off x="6206836" y="3449781"/>
            <a:ext cx="554181" cy="566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8" idx="6"/>
          </p:cNvCxnSpPr>
          <p:nvPr/>
        </p:nvCxnSpPr>
        <p:spPr>
          <a:xfrm flipH="1" flipV="1">
            <a:off x="1759527" y="2029691"/>
            <a:ext cx="4149438" cy="10306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>
            <a:stCxn id="10" idx="3"/>
          </p:cNvCxnSpPr>
          <p:nvPr/>
        </p:nvCxnSpPr>
        <p:spPr>
          <a:xfrm flipH="1">
            <a:off x="1759527" y="3847705"/>
            <a:ext cx="4060774" cy="7520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5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 w="76200">
            <a:solidFill>
              <a:srgbClr val="92D05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700" dirty="0" smtClean="0"/>
              <a:t>الأنظمة الدفاعية(نظام الدفاع </a:t>
            </a:r>
            <a:r>
              <a:rPr lang="en-US" sz="2700" dirty="0" smtClean="0"/>
              <a:t>6  </a:t>
            </a:r>
            <a:r>
              <a:rPr lang="ar-IQ" sz="2700" dirty="0" smtClean="0"/>
              <a:t> متأخر)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1759527" y="1191491"/>
            <a:ext cx="8880764" cy="4488873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>
            <a:stCxn id="3" idx="0"/>
          </p:cNvCxnSpPr>
          <p:nvPr/>
        </p:nvCxnSpPr>
        <p:spPr>
          <a:xfrm>
            <a:off x="6199909" y="1191491"/>
            <a:ext cx="6927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>
            <a:off x="4682836" y="1191491"/>
            <a:ext cx="0" cy="45027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7730836" y="1191491"/>
            <a:ext cx="27709" cy="45165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ضلع سباعي 6"/>
          <p:cNvSpPr/>
          <p:nvPr/>
        </p:nvSpPr>
        <p:spPr>
          <a:xfrm>
            <a:off x="6785262" y="1464611"/>
            <a:ext cx="415636" cy="39586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2</a:t>
            </a:r>
            <a:endParaRPr lang="ar-IQ" dirty="0"/>
          </a:p>
        </p:txBody>
      </p:sp>
      <p:sp>
        <p:nvSpPr>
          <p:cNvPr id="8" name="مضلع سباعي 7"/>
          <p:cNvSpPr/>
          <p:nvPr/>
        </p:nvSpPr>
        <p:spPr>
          <a:xfrm>
            <a:off x="5785142" y="2029691"/>
            <a:ext cx="392249" cy="3117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9" name="مضلع سباعي 8"/>
          <p:cNvSpPr/>
          <p:nvPr/>
        </p:nvSpPr>
        <p:spPr>
          <a:xfrm>
            <a:off x="3441121" y="5116003"/>
            <a:ext cx="479715" cy="38547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7</a:t>
            </a:r>
            <a:endParaRPr lang="ar-IQ" dirty="0"/>
          </a:p>
        </p:txBody>
      </p:sp>
      <p:sp>
        <p:nvSpPr>
          <p:cNvPr id="10" name="مضلع سباعي 9"/>
          <p:cNvSpPr/>
          <p:nvPr/>
        </p:nvSpPr>
        <p:spPr>
          <a:xfrm>
            <a:off x="4946069" y="4551218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11" name="مضلع سباعي 10"/>
          <p:cNvSpPr/>
          <p:nvPr/>
        </p:nvSpPr>
        <p:spPr>
          <a:xfrm>
            <a:off x="1776847" y="3463637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8</a:t>
            </a:r>
            <a:endParaRPr lang="ar-IQ" dirty="0"/>
          </a:p>
        </p:txBody>
      </p:sp>
      <p:sp>
        <p:nvSpPr>
          <p:cNvPr id="12" name="مضلع سباعي 11"/>
          <p:cNvSpPr/>
          <p:nvPr/>
        </p:nvSpPr>
        <p:spPr>
          <a:xfrm>
            <a:off x="5785143" y="1634836"/>
            <a:ext cx="361949" cy="36714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9</a:t>
            </a:r>
            <a:endParaRPr lang="ar-IQ" dirty="0"/>
          </a:p>
        </p:txBody>
      </p:sp>
      <p:sp>
        <p:nvSpPr>
          <p:cNvPr id="13" name="مضلع سباعي 12"/>
          <p:cNvSpPr/>
          <p:nvPr/>
        </p:nvSpPr>
        <p:spPr>
          <a:xfrm>
            <a:off x="3627291" y="1212275"/>
            <a:ext cx="413904" cy="38792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cxnSp>
        <p:nvCxnSpPr>
          <p:cNvPr id="18" name="رابط مستقيم 17"/>
          <p:cNvCxnSpPr>
            <a:stCxn id="8" idx="2"/>
          </p:cNvCxnSpPr>
          <p:nvPr/>
        </p:nvCxnSpPr>
        <p:spPr>
          <a:xfrm flipH="1">
            <a:off x="2355273" y="2341420"/>
            <a:ext cx="3713277" cy="33389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12" idx="6"/>
          </p:cNvCxnSpPr>
          <p:nvPr/>
        </p:nvCxnSpPr>
        <p:spPr>
          <a:xfrm flipH="1">
            <a:off x="1759527" y="1634836"/>
            <a:ext cx="42065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>
            <a:stCxn id="7" idx="4"/>
          </p:cNvCxnSpPr>
          <p:nvPr/>
        </p:nvCxnSpPr>
        <p:spPr>
          <a:xfrm flipH="1">
            <a:off x="6373091" y="1719196"/>
            <a:ext cx="412170" cy="1412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71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</Words>
  <Application>Microsoft Office PowerPoint</Application>
  <PresentationFormat>شاشة عريضة</PresentationFormat>
  <Paragraphs>24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          الأنظمة الدفاعية(نظام الدفاع 6   متأخر)</vt:lpstr>
      <vt:lpstr>         الأنظمة الدفاعية(نظام الدفاع 6   متأخر) </vt:lpstr>
      <vt:lpstr>          الأنظمة الدفاعية(نظام الدفاع 6   متأخر)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13</cp:revision>
  <dcterms:created xsi:type="dcterms:W3CDTF">2020-03-23T13:36:33Z</dcterms:created>
  <dcterms:modified xsi:type="dcterms:W3CDTF">2020-03-23T14:34:35Z</dcterms:modified>
</cp:coreProperties>
</file>