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CF74C38-B521-4F56-88E4-6AB966C329E5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F652919-F25C-4A6D-B116-4125266CE5B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22732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52919-F25C-4A6D-B116-4125266CE5B5}" type="slidenum">
              <a:rPr lang="ar-IQ" smtClean="0"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45004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19805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56322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917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3083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5287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740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50003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3419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726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1866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160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74EA4-0BEF-4207-8F87-3490F11F400B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7077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  <a:ln w="76200">
            <a:solidFill>
              <a:srgbClr val="92D050"/>
            </a:solidFill>
          </a:ln>
        </p:spPr>
        <p:txBody>
          <a:bodyPr/>
          <a:lstStyle/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> </a:t>
            </a:r>
            <a:br>
              <a:rPr lang="ar-IQ" dirty="0" smtClean="0"/>
            </a:br>
            <a:r>
              <a:rPr lang="ar-IQ" sz="2400" dirty="0" smtClean="0"/>
              <a:t>الأنظمة </a:t>
            </a:r>
            <a:r>
              <a:rPr lang="ar-IQ" sz="2400" dirty="0"/>
              <a:t>الدفاعية(نظام الدفاع </a:t>
            </a:r>
            <a:r>
              <a:rPr lang="en-US" sz="2400" dirty="0"/>
              <a:t>6  </a:t>
            </a:r>
            <a:r>
              <a:rPr lang="ar-IQ" sz="2400" dirty="0"/>
              <a:t> </a:t>
            </a:r>
            <a:r>
              <a:rPr lang="ar-IQ" sz="2400" dirty="0" smtClean="0"/>
              <a:t>متقدم)</a:t>
            </a:r>
            <a:endParaRPr lang="ar-IQ" sz="2400" dirty="0"/>
          </a:p>
        </p:txBody>
      </p:sp>
      <p:sp>
        <p:nvSpPr>
          <p:cNvPr id="6" name="مستطيل 5"/>
          <p:cNvSpPr/>
          <p:nvPr/>
        </p:nvSpPr>
        <p:spPr>
          <a:xfrm>
            <a:off x="1759527" y="1191491"/>
            <a:ext cx="8880764" cy="4488873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8" name="رابط مستقيم 7"/>
          <p:cNvCxnSpPr>
            <a:stCxn id="6" idx="0"/>
          </p:cNvCxnSpPr>
          <p:nvPr/>
        </p:nvCxnSpPr>
        <p:spPr>
          <a:xfrm>
            <a:off x="6199909" y="1191491"/>
            <a:ext cx="6927" cy="45165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>
            <a:off x="4682836" y="1191491"/>
            <a:ext cx="0" cy="450272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>
            <a:off x="7730836" y="1191491"/>
            <a:ext cx="27709" cy="45165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مضلع سباعي 15"/>
          <p:cNvSpPr/>
          <p:nvPr/>
        </p:nvSpPr>
        <p:spPr>
          <a:xfrm>
            <a:off x="6885709" y="4899020"/>
            <a:ext cx="415636" cy="39586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2</a:t>
            </a:r>
            <a:endParaRPr lang="ar-IQ" dirty="0"/>
          </a:p>
        </p:txBody>
      </p:sp>
      <p:sp>
        <p:nvSpPr>
          <p:cNvPr id="17" name="مضلع سباعي 16"/>
          <p:cNvSpPr/>
          <p:nvPr/>
        </p:nvSpPr>
        <p:spPr>
          <a:xfrm>
            <a:off x="5624952" y="4446876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5</a:t>
            </a:r>
            <a:endParaRPr lang="ar-IQ" dirty="0"/>
          </a:p>
        </p:txBody>
      </p:sp>
      <p:sp>
        <p:nvSpPr>
          <p:cNvPr id="18" name="مضلع سباعي 17"/>
          <p:cNvSpPr/>
          <p:nvPr/>
        </p:nvSpPr>
        <p:spPr>
          <a:xfrm>
            <a:off x="2651411" y="5172646"/>
            <a:ext cx="479715" cy="38547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7</a:t>
            </a:r>
            <a:endParaRPr lang="ar-IQ" dirty="0"/>
          </a:p>
        </p:txBody>
      </p:sp>
      <p:sp>
        <p:nvSpPr>
          <p:cNvPr id="19" name="مضلع سباعي 18"/>
          <p:cNvSpPr/>
          <p:nvPr/>
        </p:nvSpPr>
        <p:spPr>
          <a:xfrm>
            <a:off x="5631869" y="4829534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1</a:t>
            </a:r>
            <a:endParaRPr lang="ar-IQ" dirty="0"/>
          </a:p>
        </p:txBody>
      </p:sp>
      <p:sp>
        <p:nvSpPr>
          <p:cNvPr id="20" name="مضلع سباعي 19"/>
          <p:cNvSpPr/>
          <p:nvPr/>
        </p:nvSpPr>
        <p:spPr>
          <a:xfrm>
            <a:off x="4213075" y="4352985"/>
            <a:ext cx="413904" cy="38792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8</a:t>
            </a:r>
            <a:endParaRPr lang="ar-IQ" dirty="0"/>
          </a:p>
        </p:txBody>
      </p:sp>
      <p:cxnSp>
        <p:nvCxnSpPr>
          <p:cNvPr id="22" name="رابط كسهم مستقيم 21"/>
          <p:cNvCxnSpPr/>
          <p:nvPr/>
        </p:nvCxnSpPr>
        <p:spPr>
          <a:xfrm flipH="1" flipV="1">
            <a:off x="6400800" y="5014332"/>
            <a:ext cx="484909" cy="11877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 flipH="1">
            <a:off x="1759527" y="5199130"/>
            <a:ext cx="435032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 flipH="1" flipV="1">
            <a:off x="2357881" y="1260332"/>
            <a:ext cx="3415144" cy="317269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مضلع سباعي 26"/>
          <p:cNvSpPr/>
          <p:nvPr/>
        </p:nvSpPr>
        <p:spPr>
          <a:xfrm>
            <a:off x="4838698" y="1662545"/>
            <a:ext cx="361949" cy="36714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9</a:t>
            </a:r>
            <a:endParaRPr lang="ar-IQ" dirty="0"/>
          </a:p>
        </p:txBody>
      </p:sp>
      <p:sp>
        <p:nvSpPr>
          <p:cNvPr id="32" name="مضلع سباعي 31"/>
          <p:cNvSpPr/>
          <p:nvPr/>
        </p:nvSpPr>
        <p:spPr>
          <a:xfrm>
            <a:off x="2751860" y="1274618"/>
            <a:ext cx="413904" cy="38792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6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55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ln w="76200"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sz="2700" dirty="0" smtClean="0"/>
              <a:t>الأنظمة الدفاعية(نظام الدفاع </a:t>
            </a:r>
            <a:r>
              <a:rPr lang="en-US" sz="2700" dirty="0" smtClean="0"/>
              <a:t>6</a:t>
            </a:r>
            <a:r>
              <a:rPr lang="en-US" sz="2700" dirty="0"/>
              <a:t> </a:t>
            </a:r>
            <a:r>
              <a:rPr lang="en-US" sz="2700" dirty="0" smtClean="0"/>
              <a:t> </a:t>
            </a:r>
            <a:r>
              <a:rPr lang="ar-IQ" sz="2700" dirty="0" smtClean="0"/>
              <a:t> متقدم) </a:t>
            </a:r>
            <a:endParaRPr lang="ar-IQ" sz="2700" dirty="0"/>
          </a:p>
        </p:txBody>
      </p:sp>
      <p:sp>
        <p:nvSpPr>
          <p:cNvPr id="3" name="مستطيل 2"/>
          <p:cNvSpPr/>
          <p:nvPr/>
        </p:nvSpPr>
        <p:spPr>
          <a:xfrm>
            <a:off x="1759527" y="1191491"/>
            <a:ext cx="8880764" cy="4488873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4" name="رابط مستقيم 3"/>
          <p:cNvCxnSpPr>
            <a:stCxn id="3" idx="0"/>
          </p:cNvCxnSpPr>
          <p:nvPr/>
        </p:nvCxnSpPr>
        <p:spPr>
          <a:xfrm>
            <a:off x="6199909" y="1191491"/>
            <a:ext cx="6927" cy="45165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رابط مستقيم 4"/>
          <p:cNvCxnSpPr/>
          <p:nvPr/>
        </p:nvCxnSpPr>
        <p:spPr>
          <a:xfrm>
            <a:off x="4682836" y="1191491"/>
            <a:ext cx="0" cy="450272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>
            <a:off x="7730836" y="1191491"/>
            <a:ext cx="27709" cy="45165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ضلع سباعي 6"/>
          <p:cNvSpPr/>
          <p:nvPr/>
        </p:nvSpPr>
        <p:spPr>
          <a:xfrm>
            <a:off x="6761018" y="3251848"/>
            <a:ext cx="415636" cy="39586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2</a:t>
            </a:r>
            <a:endParaRPr lang="ar-IQ" dirty="0"/>
          </a:p>
        </p:txBody>
      </p:sp>
      <p:sp>
        <p:nvSpPr>
          <p:cNvPr id="8" name="مضلع سباعي 7"/>
          <p:cNvSpPr/>
          <p:nvPr/>
        </p:nvSpPr>
        <p:spPr>
          <a:xfrm>
            <a:off x="5666513" y="3060306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5</a:t>
            </a:r>
            <a:endParaRPr lang="ar-IQ" dirty="0"/>
          </a:p>
        </p:txBody>
      </p:sp>
      <p:sp>
        <p:nvSpPr>
          <p:cNvPr id="9" name="مضلع سباعي 8"/>
          <p:cNvSpPr/>
          <p:nvPr/>
        </p:nvSpPr>
        <p:spPr>
          <a:xfrm>
            <a:off x="2202010" y="5017512"/>
            <a:ext cx="479715" cy="38547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7</a:t>
            </a:r>
            <a:endParaRPr lang="ar-IQ" dirty="0"/>
          </a:p>
        </p:txBody>
      </p:sp>
      <p:sp>
        <p:nvSpPr>
          <p:cNvPr id="10" name="مضلع سباعي 9"/>
          <p:cNvSpPr/>
          <p:nvPr/>
        </p:nvSpPr>
        <p:spPr>
          <a:xfrm>
            <a:off x="5683825" y="3478107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1</a:t>
            </a:r>
            <a:endParaRPr lang="ar-IQ" dirty="0"/>
          </a:p>
        </p:txBody>
      </p:sp>
      <p:sp>
        <p:nvSpPr>
          <p:cNvPr id="11" name="مضلع سباعي 10"/>
          <p:cNvSpPr/>
          <p:nvPr/>
        </p:nvSpPr>
        <p:spPr>
          <a:xfrm>
            <a:off x="4268931" y="3212706"/>
            <a:ext cx="413904" cy="38792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8</a:t>
            </a:r>
            <a:endParaRPr lang="ar-IQ" dirty="0"/>
          </a:p>
        </p:txBody>
      </p:sp>
      <p:sp>
        <p:nvSpPr>
          <p:cNvPr id="15" name="مضلع سباعي 14"/>
          <p:cNvSpPr/>
          <p:nvPr/>
        </p:nvSpPr>
        <p:spPr>
          <a:xfrm>
            <a:off x="4655998" y="1681778"/>
            <a:ext cx="361949" cy="36714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9</a:t>
            </a:r>
            <a:endParaRPr lang="ar-IQ" dirty="0"/>
          </a:p>
        </p:txBody>
      </p:sp>
      <p:sp>
        <p:nvSpPr>
          <p:cNvPr id="16" name="مضلع سباعي 15"/>
          <p:cNvSpPr/>
          <p:nvPr/>
        </p:nvSpPr>
        <p:spPr>
          <a:xfrm>
            <a:off x="2267821" y="1614055"/>
            <a:ext cx="413904" cy="38792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6</a:t>
            </a:r>
            <a:endParaRPr lang="ar-IQ" dirty="0"/>
          </a:p>
        </p:txBody>
      </p:sp>
      <p:cxnSp>
        <p:nvCxnSpPr>
          <p:cNvPr id="18" name="رابط كسهم مستقيم 17"/>
          <p:cNvCxnSpPr>
            <a:stCxn id="7" idx="4"/>
          </p:cNvCxnSpPr>
          <p:nvPr/>
        </p:nvCxnSpPr>
        <p:spPr>
          <a:xfrm flipH="1" flipV="1">
            <a:off x="6206836" y="3449781"/>
            <a:ext cx="554181" cy="5665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>
            <a:stCxn id="8" idx="6"/>
          </p:cNvCxnSpPr>
          <p:nvPr/>
        </p:nvCxnSpPr>
        <p:spPr>
          <a:xfrm flipH="1" flipV="1">
            <a:off x="1759527" y="2029691"/>
            <a:ext cx="4149438" cy="103061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>
            <a:stCxn id="10" idx="3"/>
          </p:cNvCxnSpPr>
          <p:nvPr/>
        </p:nvCxnSpPr>
        <p:spPr>
          <a:xfrm flipH="1">
            <a:off x="1759527" y="3847705"/>
            <a:ext cx="4060774" cy="7520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450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ln w="76200">
            <a:solidFill>
              <a:srgbClr val="92D05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sz="2700" dirty="0" smtClean="0"/>
              <a:t>الأنظمة الدفاعية(نظام الدفاع </a:t>
            </a:r>
            <a:r>
              <a:rPr lang="en-US" sz="2700" dirty="0" smtClean="0"/>
              <a:t>6  </a:t>
            </a:r>
            <a:r>
              <a:rPr lang="ar-IQ" sz="2700" dirty="0" smtClean="0"/>
              <a:t> </a:t>
            </a:r>
            <a:r>
              <a:rPr lang="ar-IQ" sz="2700" dirty="0" smtClean="0"/>
              <a:t>متقدم)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مستطيل 2"/>
          <p:cNvSpPr/>
          <p:nvPr/>
        </p:nvSpPr>
        <p:spPr>
          <a:xfrm>
            <a:off x="1759527" y="1219200"/>
            <a:ext cx="8880764" cy="4488873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4" name="رابط مستقيم 3"/>
          <p:cNvCxnSpPr>
            <a:stCxn id="3" idx="0"/>
          </p:cNvCxnSpPr>
          <p:nvPr/>
        </p:nvCxnSpPr>
        <p:spPr>
          <a:xfrm>
            <a:off x="6199909" y="1219200"/>
            <a:ext cx="6927" cy="45165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رابط مستقيم 4"/>
          <p:cNvCxnSpPr/>
          <p:nvPr/>
        </p:nvCxnSpPr>
        <p:spPr>
          <a:xfrm>
            <a:off x="4682836" y="1191491"/>
            <a:ext cx="0" cy="450272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>
            <a:off x="7730836" y="1191491"/>
            <a:ext cx="27709" cy="45165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ضلع سباعي 6"/>
          <p:cNvSpPr/>
          <p:nvPr/>
        </p:nvSpPr>
        <p:spPr>
          <a:xfrm>
            <a:off x="6785262" y="1464611"/>
            <a:ext cx="415636" cy="39586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2</a:t>
            </a:r>
            <a:endParaRPr lang="ar-IQ" dirty="0"/>
          </a:p>
        </p:txBody>
      </p:sp>
      <p:sp>
        <p:nvSpPr>
          <p:cNvPr id="8" name="مضلع سباعي 7"/>
          <p:cNvSpPr/>
          <p:nvPr/>
        </p:nvSpPr>
        <p:spPr>
          <a:xfrm>
            <a:off x="5785142" y="2029691"/>
            <a:ext cx="392249" cy="31172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5</a:t>
            </a:r>
            <a:endParaRPr lang="ar-IQ" dirty="0"/>
          </a:p>
        </p:txBody>
      </p:sp>
      <p:sp>
        <p:nvSpPr>
          <p:cNvPr id="9" name="مضلع سباعي 8"/>
          <p:cNvSpPr/>
          <p:nvPr/>
        </p:nvSpPr>
        <p:spPr>
          <a:xfrm>
            <a:off x="2718089" y="5285721"/>
            <a:ext cx="479715" cy="38547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7</a:t>
            </a:r>
            <a:endParaRPr lang="ar-IQ" dirty="0"/>
          </a:p>
        </p:txBody>
      </p:sp>
      <p:sp>
        <p:nvSpPr>
          <p:cNvPr id="10" name="مضلع سباعي 9"/>
          <p:cNvSpPr/>
          <p:nvPr/>
        </p:nvSpPr>
        <p:spPr>
          <a:xfrm>
            <a:off x="4648200" y="4565072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1</a:t>
            </a:r>
            <a:endParaRPr lang="ar-IQ" dirty="0"/>
          </a:p>
        </p:txBody>
      </p:sp>
      <p:sp>
        <p:nvSpPr>
          <p:cNvPr id="11" name="مضلع سباعي 10"/>
          <p:cNvSpPr/>
          <p:nvPr/>
        </p:nvSpPr>
        <p:spPr>
          <a:xfrm>
            <a:off x="4257673" y="2147456"/>
            <a:ext cx="413904" cy="38792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8</a:t>
            </a:r>
            <a:endParaRPr lang="ar-IQ" dirty="0"/>
          </a:p>
        </p:txBody>
      </p:sp>
      <p:sp>
        <p:nvSpPr>
          <p:cNvPr id="12" name="مضلع سباعي 11"/>
          <p:cNvSpPr/>
          <p:nvPr/>
        </p:nvSpPr>
        <p:spPr>
          <a:xfrm>
            <a:off x="5785143" y="1634836"/>
            <a:ext cx="361949" cy="36714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9</a:t>
            </a:r>
            <a:endParaRPr lang="ar-IQ" dirty="0"/>
          </a:p>
        </p:txBody>
      </p:sp>
      <p:sp>
        <p:nvSpPr>
          <p:cNvPr id="13" name="مضلع سباعي 12"/>
          <p:cNvSpPr/>
          <p:nvPr/>
        </p:nvSpPr>
        <p:spPr>
          <a:xfrm>
            <a:off x="2751860" y="1270647"/>
            <a:ext cx="413904" cy="364189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6</a:t>
            </a:r>
            <a:endParaRPr lang="ar-IQ" dirty="0"/>
          </a:p>
        </p:txBody>
      </p:sp>
      <p:cxnSp>
        <p:nvCxnSpPr>
          <p:cNvPr id="18" name="رابط مستقيم 17"/>
          <p:cNvCxnSpPr>
            <a:stCxn id="8" idx="2"/>
          </p:cNvCxnSpPr>
          <p:nvPr/>
        </p:nvCxnSpPr>
        <p:spPr>
          <a:xfrm flipH="1">
            <a:off x="2355273" y="2341420"/>
            <a:ext cx="3713277" cy="333894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flipH="1">
            <a:off x="1759527" y="1662545"/>
            <a:ext cx="420659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رابط كسهم مستقيم 21"/>
          <p:cNvCxnSpPr>
            <a:stCxn id="7" idx="4"/>
          </p:cNvCxnSpPr>
          <p:nvPr/>
        </p:nvCxnSpPr>
        <p:spPr>
          <a:xfrm flipH="1">
            <a:off x="6373091" y="1719196"/>
            <a:ext cx="412170" cy="1412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71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70</Words>
  <Application>Microsoft Office PowerPoint</Application>
  <PresentationFormat>شاشة عريضة</PresentationFormat>
  <Paragraphs>25</Paragraphs>
  <Slides>3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نسق Office</vt:lpstr>
      <vt:lpstr>          الأنظمة الدفاعية(نظام الدفاع 6   متقدم)</vt:lpstr>
      <vt:lpstr>         الأنظمة الدفاعية(نظام الدفاع 6   متقدم) </vt:lpstr>
      <vt:lpstr>          الأنظمة الدفاعية(نظام الدفاع 6   متقدم) 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18</cp:revision>
  <dcterms:created xsi:type="dcterms:W3CDTF">2020-03-23T13:36:33Z</dcterms:created>
  <dcterms:modified xsi:type="dcterms:W3CDTF">2020-04-05T05:09:09Z</dcterms:modified>
</cp:coreProperties>
</file>