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F74C38-B521-4F56-88E4-6AB966C329E5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F652919-F25C-4A6D-B116-4125266CE5B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273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2919-F25C-4A6D-B116-4125266CE5B5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500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 w="7620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sz="2400" dirty="0" smtClean="0"/>
              <a:t>الأنظمة </a:t>
            </a:r>
            <a:r>
              <a:rPr lang="ar-IQ" sz="2400" dirty="0"/>
              <a:t>الدفاعية(نظام الدفاع </a:t>
            </a:r>
            <a:r>
              <a:rPr lang="en-US" sz="2400" dirty="0"/>
              <a:t>6  </a:t>
            </a:r>
            <a:r>
              <a:rPr lang="ar-IQ" sz="2400" dirty="0"/>
              <a:t> </a:t>
            </a:r>
            <a:r>
              <a:rPr lang="ar-IQ" sz="2400" dirty="0" smtClean="0"/>
              <a:t>متقدم)</a:t>
            </a:r>
            <a:endParaRPr lang="ar-IQ" sz="2400" dirty="0"/>
          </a:p>
        </p:txBody>
      </p:sp>
      <p:sp>
        <p:nvSpPr>
          <p:cNvPr id="6" name="مستطيل 5"/>
          <p:cNvSpPr/>
          <p:nvPr/>
        </p:nvSpPr>
        <p:spPr>
          <a:xfrm>
            <a:off x="1759527" y="1191491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>
            <a:stCxn id="6" idx="0"/>
          </p:cNvCxnSpPr>
          <p:nvPr/>
        </p:nvCxnSpPr>
        <p:spPr>
          <a:xfrm>
            <a:off x="6199909" y="1191491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ضلع سباعي 15"/>
          <p:cNvSpPr/>
          <p:nvPr/>
        </p:nvSpPr>
        <p:spPr>
          <a:xfrm>
            <a:off x="6885709" y="4899020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17" name="مضلع سباعي 16"/>
          <p:cNvSpPr/>
          <p:nvPr/>
        </p:nvSpPr>
        <p:spPr>
          <a:xfrm>
            <a:off x="5624952" y="444687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18" name="مضلع سباعي 17"/>
          <p:cNvSpPr/>
          <p:nvPr/>
        </p:nvSpPr>
        <p:spPr>
          <a:xfrm>
            <a:off x="2651411" y="5172646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9" name="مضلع سباعي 18"/>
          <p:cNvSpPr/>
          <p:nvPr/>
        </p:nvSpPr>
        <p:spPr>
          <a:xfrm>
            <a:off x="5631869" y="482953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20" name="مضلع سباعي 19"/>
          <p:cNvSpPr/>
          <p:nvPr/>
        </p:nvSpPr>
        <p:spPr>
          <a:xfrm>
            <a:off x="4213075" y="4352985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cxnSp>
        <p:nvCxnSpPr>
          <p:cNvPr id="22" name="رابط كسهم مستقيم 21"/>
          <p:cNvCxnSpPr/>
          <p:nvPr/>
        </p:nvCxnSpPr>
        <p:spPr>
          <a:xfrm flipH="1" flipV="1">
            <a:off x="6400800" y="5014332"/>
            <a:ext cx="484909" cy="1187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1759527" y="5199130"/>
            <a:ext cx="43503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 flipV="1">
            <a:off x="2357881" y="1260332"/>
            <a:ext cx="3415144" cy="31726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ضلع سباعي 26"/>
          <p:cNvSpPr/>
          <p:nvPr/>
        </p:nvSpPr>
        <p:spPr>
          <a:xfrm>
            <a:off x="4838698" y="1662545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32" name="مضلع سباعي 31"/>
          <p:cNvSpPr/>
          <p:nvPr/>
        </p:nvSpPr>
        <p:spPr>
          <a:xfrm>
            <a:off x="2751860" y="1274618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700" dirty="0" smtClean="0"/>
              <a:t>الأنظمة الدفاعية(نظام الدفاع </a:t>
            </a:r>
            <a:r>
              <a:rPr lang="en-US" sz="2700" dirty="0" smtClean="0"/>
              <a:t>6</a:t>
            </a:r>
            <a:r>
              <a:rPr lang="en-US" sz="2700" dirty="0"/>
              <a:t> </a:t>
            </a:r>
            <a:r>
              <a:rPr lang="en-US" sz="2700" dirty="0" smtClean="0"/>
              <a:t> </a:t>
            </a:r>
            <a:r>
              <a:rPr lang="ar-IQ" sz="2700" dirty="0" smtClean="0"/>
              <a:t> متقدم) </a:t>
            </a:r>
            <a:endParaRPr lang="ar-IQ" sz="2700" dirty="0"/>
          </a:p>
        </p:txBody>
      </p:sp>
      <p:sp>
        <p:nvSpPr>
          <p:cNvPr id="3" name="مستطيل 2"/>
          <p:cNvSpPr/>
          <p:nvPr/>
        </p:nvSpPr>
        <p:spPr>
          <a:xfrm>
            <a:off x="1759527" y="1191491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stCxn id="3" idx="0"/>
          </p:cNvCxnSpPr>
          <p:nvPr/>
        </p:nvCxnSpPr>
        <p:spPr>
          <a:xfrm>
            <a:off x="6199909" y="1191491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ضلع سباعي 6"/>
          <p:cNvSpPr/>
          <p:nvPr/>
        </p:nvSpPr>
        <p:spPr>
          <a:xfrm>
            <a:off x="6761018" y="3251848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5666513" y="306030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2202010" y="5017512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5683825" y="3478107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4268931" y="3212706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sp>
        <p:nvSpPr>
          <p:cNvPr id="15" name="مضلع سباعي 14"/>
          <p:cNvSpPr/>
          <p:nvPr/>
        </p:nvSpPr>
        <p:spPr>
          <a:xfrm>
            <a:off x="4655998" y="1681778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16" name="مضلع سباعي 15"/>
          <p:cNvSpPr/>
          <p:nvPr/>
        </p:nvSpPr>
        <p:spPr>
          <a:xfrm>
            <a:off x="2267821" y="1614055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cxnSp>
        <p:nvCxnSpPr>
          <p:cNvPr id="18" name="رابط كسهم مستقيم 17"/>
          <p:cNvCxnSpPr>
            <a:stCxn id="7" idx="4"/>
          </p:cNvCxnSpPr>
          <p:nvPr/>
        </p:nvCxnSpPr>
        <p:spPr>
          <a:xfrm flipH="1" flipV="1">
            <a:off x="6206836" y="3449781"/>
            <a:ext cx="554181" cy="56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8" idx="6"/>
          </p:cNvCxnSpPr>
          <p:nvPr/>
        </p:nvCxnSpPr>
        <p:spPr>
          <a:xfrm flipH="1" flipV="1">
            <a:off x="1759527" y="2029691"/>
            <a:ext cx="4149438" cy="1030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0" idx="3"/>
          </p:cNvCxnSpPr>
          <p:nvPr/>
        </p:nvCxnSpPr>
        <p:spPr>
          <a:xfrm flipH="1">
            <a:off x="1759527" y="3847705"/>
            <a:ext cx="4060774" cy="752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700" dirty="0" smtClean="0"/>
              <a:t>الأنظمة الدفاعية(نظام الدفاع </a:t>
            </a:r>
            <a:r>
              <a:rPr lang="en-US" sz="2700" dirty="0" smtClean="0"/>
              <a:t>6  </a:t>
            </a:r>
            <a:r>
              <a:rPr lang="ar-IQ" sz="2700" dirty="0" smtClean="0"/>
              <a:t> </a:t>
            </a:r>
            <a:r>
              <a:rPr lang="ar-IQ" sz="2700" dirty="0" smtClean="0"/>
              <a:t>متقدم)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1759527" y="1219200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stCxn id="3" idx="0"/>
          </p:cNvCxnSpPr>
          <p:nvPr/>
        </p:nvCxnSpPr>
        <p:spPr>
          <a:xfrm>
            <a:off x="6199909" y="1219200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ضلع سباعي 6"/>
          <p:cNvSpPr/>
          <p:nvPr/>
        </p:nvSpPr>
        <p:spPr>
          <a:xfrm>
            <a:off x="6785262" y="1464611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5785142" y="2029691"/>
            <a:ext cx="392249" cy="3117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2718089" y="5285721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4648200" y="4565072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4257673" y="2147456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sp>
        <p:nvSpPr>
          <p:cNvPr id="12" name="مضلع سباعي 11"/>
          <p:cNvSpPr/>
          <p:nvPr/>
        </p:nvSpPr>
        <p:spPr>
          <a:xfrm>
            <a:off x="5785143" y="1634836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13" name="مضلع سباعي 12"/>
          <p:cNvSpPr/>
          <p:nvPr/>
        </p:nvSpPr>
        <p:spPr>
          <a:xfrm>
            <a:off x="2751860" y="1270647"/>
            <a:ext cx="413904" cy="364189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cxnSp>
        <p:nvCxnSpPr>
          <p:cNvPr id="18" name="رابط مستقيم 17"/>
          <p:cNvCxnSpPr>
            <a:stCxn id="8" idx="2"/>
          </p:cNvCxnSpPr>
          <p:nvPr/>
        </p:nvCxnSpPr>
        <p:spPr>
          <a:xfrm flipH="1">
            <a:off x="2355273" y="2341420"/>
            <a:ext cx="3713277" cy="33389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1759527" y="1662545"/>
            <a:ext cx="42065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7" idx="4"/>
          </p:cNvCxnSpPr>
          <p:nvPr/>
        </p:nvCxnSpPr>
        <p:spPr>
          <a:xfrm flipH="1">
            <a:off x="6373091" y="1719196"/>
            <a:ext cx="412170" cy="1412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7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</Words>
  <Application>Microsoft Office PowerPoint</Application>
  <PresentationFormat>شاشة عريضة</PresentationFormat>
  <Paragraphs>25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          الأنظمة الدفاعية(نظام الدفاع 6   متقدم)</vt:lpstr>
      <vt:lpstr>         الأنظمة الدفاعية(نظام الدفاع 6   متقدم) </vt:lpstr>
      <vt:lpstr>          الأنظمة الدفاعية(نظام الدفاع 6   متقدم)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18</cp:revision>
  <dcterms:created xsi:type="dcterms:W3CDTF">2020-03-23T13:36:33Z</dcterms:created>
  <dcterms:modified xsi:type="dcterms:W3CDTF">2020-04-05T05:09:09Z</dcterms:modified>
</cp:coreProperties>
</file>