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.Ahmed Saker 2O14" initials="DS2" lastIdx="0" clrIdx="0">
    <p:extLst>
      <p:ext uri="{19B8F6BF-5375-455C-9EA6-DF929625EA0E}">
        <p15:presenceInfo xmlns:p15="http://schemas.microsoft.com/office/powerpoint/2012/main" userId="DR.Ahmed Saker 2O1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5" d="100"/>
          <a:sy n="65" d="100"/>
        </p:scale>
        <p:origin x="8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1980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6322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917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3083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5287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740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50003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3419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726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866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160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74EA4-0BEF-4207-8F87-3490F11F400B}" type="datetimeFigureOut">
              <a:rPr lang="ar-IQ" smtClean="0"/>
              <a:t>17/09/1441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707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> </a:t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(</a:t>
            </a:r>
            <a:r>
              <a:rPr lang="ar-IQ" sz="2800" dirty="0" smtClean="0"/>
              <a:t>نظام استقبال الارسال بخمسة لاعبين</a:t>
            </a:r>
            <a:r>
              <a:rPr lang="ar-IQ" dirty="0" smtClean="0"/>
              <a:t>)</a:t>
            </a:r>
            <a:endParaRPr lang="ar-IQ" dirty="0"/>
          </a:p>
        </p:txBody>
      </p:sp>
      <p:sp>
        <p:nvSpPr>
          <p:cNvPr id="3" name="مستطيل 2"/>
          <p:cNvSpPr/>
          <p:nvPr/>
        </p:nvSpPr>
        <p:spPr>
          <a:xfrm>
            <a:off x="2202874" y="726699"/>
            <a:ext cx="7786254" cy="5237018"/>
          </a:xfrm>
          <a:prstGeom prst="rect">
            <a:avLst/>
          </a:prstGeom>
          <a:ln w="50800" cmpd="sng">
            <a:solidFill>
              <a:schemeClr val="accent1"/>
            </a:solidFill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9" name="رابط مستقيم 8"/>
          <p:cNvCxnSpPr/>
          <p:nvPr/>
        </p:nvCxnSpPr>
        <p:spPr>
          <a:xfrm>
            <a:off x="2202874" y="730145"/>
            <a:ext cx="7786254" cy="0"/>
          </a:xfrm>
          <a:prstGeom prst="line">
            <a:avLst/>
          </a:prstGeom>
          <a:ln w="31750" cap="flat" cmpd="sng" algn="ctr">
            <a:solidFill>
              <a:schemeClr val="dk1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flipV="1">
            <a:off x="2202874" y="2327564"/>
            <a:ext cx="7786254" cy="27709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مضلع سباعي 27"/>
          <p:cNvSpPr/>
          <p:nvPr/>
        </p:nvSpPr>
        <p:spPr>
          <a:xfrm>
            <a:off x="7815877" y="1526190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/>
              <a:t>s</a:t>
            </a:r>
            <a:endParaRPr lang="ar-IQ" sz="2400" dirty="0"/>
          </a:p>
        </p:txBody>
      </p:sp>
      <p:sp>
        <p:nvSpPr>
          <p:cNvPr id="29" name="مضلع سباعي 28"/>
          <p:cNvSpPr/>
          <p:nvPr/>
        </p:nvSpPr>
        <p:spPr>
          <a:xfrm>
            <a:off x="5853549" y="3412635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30" name="مضلع سباعي 29"/>
          <p:cNvSpPr/>
          <p:nvPr/>
        </p:nvSpPr>
        <p:spPr>
          <a:xfrm>
            <a:off x="3123267" y="2787051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31" name="مضلع سباعي 30"/>
          <p:cNvSpPr/>
          <p:nvPr/>
        </p:nvSpPr>
        <p:spPr>
          <a:xfrm>
            <a:off x="7330427" y="4469637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33" name="مضلع سباعي 32"/>
          <p:cNvSpPr/>
          <p:nvPr/>
        </p:nvSpPr>
        <p:spPr>
          <a:xfrm>
            <a:off x="4306955" y="4480423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34" name="مضلع سباعي 33"/>
          <p:cNvSpPr/>
          <p:nvPr/>
        </p:nvSpPr>
        <p:spPr>
          <a:xfrm>
            <a:off x="8523765" y="2787051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5" name="مثلث متساوي الساقين 4"/>
          <p:cNvSpPr/>
          <p:nvPr/>
        </p:nvSpPr>
        <p:spPr>
          <a:xfrm>
            <a:off x="7938837" y="1318470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6" name="مثلث متساوي الساقين 25"/>
          <p:cNvSpPr/>
          <p:nvPr/>
        </p:nvSpPr>
        <p:spPr>
          <a:xfrm>
            <a:off x="3242760" y="2582082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7" name="مثلث متساوي الساقين 26"/>
          <p:cNvSpPr/>
          <p:nvPr/>
        </p:nvSpPr>
        <p:spPr>
          <a:xfrm>
            <a:off x="8643257" y="2581862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1877" y="3198215"/>
            <a:ext cx="268247" cy="262151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5284" y="4250021"/>
            <a:ext cx="268247" cy="262151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8756" y="4250020"/>
            <a:ext cx="268247" cy="262151"/>
          </a:xfrm>
          <a:prstGeom prst="rect">
            <a:avLst/>
          </a:prstGeom>
        </p:spPr>
      </p:pic>
      <p:sp>
        <p:nvSpPr>
          <p:cNvPr id="11" name="شكل بيضاوي 10"/>
          <p:cNvSpPr/>
          <p:nvPr/>
        </p:nvSpPr>
        <p:spPr>
          <a:xfrm>
            <a:off x="3242760" y="2897477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5" name="شكل بيضاوي 24"/>
          <p:cNvSpPr/>
          <p:nvPr/>
        </p:nvSpPr>
        <p:spPr>
          <a:xfrm>
            <a:off x="4415284" y="4571909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5" name="شكل بيضاوي 34"/>
          <p:cNvSpPr/>
          <p:nvPr/>
        </p:nvSpPr>
        <p:spPr>
          <a:xfrm>
            <a:off x="7438755" y="4574094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6" name="شكل بيضاوي 35"/>
          <p:cNvSpPr/>
          <p:nvPr/>
        </p:nvSpPr>
        <p:spPr>
          <a:xfrm>
            <a:off x="5982602" y="3517092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7" name="شكل بيضاوي 36"/>
          <p:cNvSpPr/>
          <p:nvPr/>
        </p:nvSpPr>
        <p:spPr>
          <a:xfrm>
            <a:off x="8643257" y="2897477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55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> </a:t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(</a:t>
            </a:r>
            <a:r>
              <a:rPr lang="ar-IQ" sz="2800" dirty="0" smtClean="0"/>
              <a:t>نظام استقبال الارسال الرباعي</a:t>
            </a:r>
            <a:r>
              <a:rPr lang="ar-IQ" dirty="0" smtClean="0"/>
              <a:t>)</a:t>
            </a:r>
            <a:endParaRPr lang="ar-IQ" dirty="0"/>
          </a:p>
        </p:txBody>
      </p:sp>
      <p:sp>
        <p:nvSpPr>
          <p:cNvPr id="3" name="مستطيل 2"/>
          <p:cNvSpPr/>
          <p:nvPr/>
        </p:nvSpPr>
        <p:spPr>
          <a:xfrm>
            <a:off x="2202874" y="726699"/>
            <a:ext cx="7786254" cy="5237018"/>
          </a:xfrm>
          <a:prstGeom prst="rect">
            <a:avLst/>
          </a:prstGeom>
          <a:ln w="50800" cmpd="sng">
            <a:solidFill>
              <a:schemeClr val="accent1"/>
            </a:solidFill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9" name="رابط مستقيم 8"/>
          <p:cNvCxnSpPr/>
          <p:nvPr/>
        </p:nvCxnSpPr>
        <p:spPr>
          <a:xfrm>
            <a:off x="2202874" y="730145"/>
            <a:ext cx="7786254" cy="0"/>
          </a:xfrm>
          <a:prstGeom prst="line">
            <a:avLst/>
          </a:prstGeom>
          <a:ln w="31750" cap="flat" cmpd="sng" algn="ctr">
            <a:solidFill>
              <a:schemeClr val="dk1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flipV="1">
            <a:off x="2202874" y="2327564"/>
            <a:ext cx="7786254" cy="27709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مضلع سباعي 27"/>
          <p:cNvSpPr/>
          <p:nvPr/>
        </p:nvSpPr>
        <p:spPr>
          <a:xfrm>
            <a:off x="7438156" y="1392495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/>
              <a:t>s</a:t>
            </a:r>
            <a:endParaRPr lang="ar-IQ" sz="2400" dirty="0"/>
          </a:p>
        </p:txBody>
      </p:sp>
      <p:sp>
        <p:nvSpPr>
          <p:cNvPr id="29" name="مضلع سباعي 28"/>
          <p:cNvSpPr/>
          <p:nvPr/>
        </p:nvSpPr>
        <p:spPr>
          <a:xfrm>
            <a:off x="4415284" y="1391473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30" name="مضلع سباعي 29"/>
          <p:cNvSpPr/>
          <p:nvPr/>
        </p:nvSpPr>
        <p:spPr>
          <a:xfrm>
            <a:off x="3123267" y="2787051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31" name="مضلع سباعي 30"/>
          <p:cNvSpPr/>
          <p:nvPr/>
        </p:nvSpPr>
        <p:spPr>
          <a:xfrm>
            <a:off x="7330427" y="4469637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33" name="مضلع سباعي 32"/>
          <p:cNvSpPr/>
          <p:nvPr/>
        </p:nvSpPr>
        <p:spPr>
          <a:xfrm>
            <a:off x="4306955" y="4480423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34" name="مضلع سباعي 33"/>
          <p:cNvSpPr/>
          <p:nvPr/>
        </p:nvSpPr>
        <p:spPr>
          <a:xfrm>
            <a:off x="8523765" y="2787051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5" name="مثلث متساوي الساقين 4"/>
          <p:cNvSpPr/>
          <p:nvPr/>
        </p:nvSpPr>
        <p:spPr>
          <a:xfrm>
            <a:off x="7542590" y="1184651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6" name="مثلث متساوي الساقين 25"/>
          <p:cNvSpPr/>
          <p:nvPr/>
        </p:nvSpPr>
        <p:spPr>
          <a:xfrm>
            <a:off x="3242760" y="2582082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7" name="مثلث متساوي الساقين 26"/>
          <p:cNvSpPr/>
          <p:nvPr/>
        </p:nvSpPr>
        <p:spPr>
          <a:xfrm>
            <a:off x="8643257" y="2581862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8681" y="1176737"/>
            <a:ext cx="268247" cy="262151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5284" y="4250021"/>
            <a:ext cx="268247" cy="262151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8756" y="4250020"/>
            <a:ext cx="268247" cy="262151"/>
          </a:xfrm>
          <a:prstGeom prst="rect">
            <a:avLst/>
          </a:prstGeom>
        </p:spPr>
      </p:pic>
      <p:sp>
        <p:nvSpPr>
          <p:cNvPr id="11" name="شكل بيضاوي 10"/>
          <p:cNvSpPr/>
          <p:nvPr/>
        </p:nvSpPr>
        <p:spPr>
          <a:xfrm>
            <a:off x="3242760" y="2897477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5" name="شكل بيضاوي 24"/>
          <p:cNvSpPr/>
          <p:nvPr/>
        </p:nvSpPr>
        <p:spPr>
          <a:xfrm>
            <a:off x="4415284" y="4571909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5" name="شكل بيضاوي 34"/>
          <p:cNvSpPr/>
          <p:nvPr/>
        </p:nvSpPr>
        <p:spPr>
          <a:xfrm>
            <a:off x="7438755" y="4574094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6" name="شكل بيضاوي 35"/>
          <p:cNvSpPr/>
          <p:nvPr/>
        </p:nvSpPr>
        <p:spPr>
          <a:xfrm>
            <a:off x="4544338" y="1465651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7" name="شكل بيضاوي 36"/>
          <p:cNvSpPr/>
          <p:nvPr/>
        </p:nvSpPr>
        <p:spPr>
          <a:xfrm>
            <a:off x="8643257" y="2897477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680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> </a:t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(</a:t>
            </a:r>
            <a:r>
              <a:rPr lang="ar-IQ" sz="2800" dirty="0" smtClean="0"/>
              <a:t>نظام استقبال الارسال الرباعي</a:t>
            </a:r>
            <a:r>
              <a:rPr lang="ar-IQ" dirty="0" smtClean="0"/>
              <a:t>)</a:t>
            </a:r>
            <a:endParaRPr lang="ar-IQ" dirty="0"/>
          </a:p>
        </p:txBody>
      </p:sp>
      <p:sp>
        <p:nvSpPr>
          <p:cNvPr id="3" name="مستطيل 2"/>
          <p:cNvSpPr/>
          <p:nvPr/>
        </p:nvSpPr>
        <p:spPr>
          <a:xfrm>
            <a:off x="2202874" y="726699"/>
            <a:ext cx="7786254" cy="5237018"/>
          </a:xfrm>
          <a:prstGeom prst="rect">
            <a:avLst/>
          </a:prstGeom>
          <a:ln w="50800" cmpd="sng">
            <a:solidFill>
              <a:schemeClr val="accent1"/>
            </a:solidFill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9" name="رابط مستقيم 8"/>
          <p:cNvCxnSpPr/>
          <p:nvPr/>
        </p:nvCxnSpPr>
        <p:spPr>
          <a:xfrm>
            <a:off x="2202874" y="730145"/>
            <a:ext cx="7786254" cy="0"/>
          </a:xfrm>
          <a:prstGeom prst="line">
            <a:avLst/>
          </a:prstGeom>
          <a:ln w="31750" cap="flat" cmpd="sng" algn="ctr">
            <a:solidFill>
              <a:schemeClr val="dk1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flipV="1">
            <a:off x="2202874" y="2327564"/>
            <a:ext cx="7786254" cy="27709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مضلع سباعي 27"/>
          <p:cNvSpPr/>
          <p:nvPr/>
        </p:nvSpPr>
        <p:spPr>
          <a:xfrm>
            <a:off x="7438156" y="1392495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/>
              <a:t>s</a:t>
            </a:r>
            <a:endParaRPr lang="ar-IQ" sz="2400" dirty="0"/>
          </a:p>
        </p:txBody>
      </p:sp>
      <p:sp>
        <p:nvSpPr>
          <p:cNvPr id="29" name="مضلع سباعي 28"/>
          <p:cNvSpPr/>
          <p:nvPr/>
        </p:nvSpPr>
        <p:spPr>
          <a:xfrm>
            <a:off x="4415284" y="1391473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30" name="مضلع سباعي 29"/>
          <p:cNvSpPr/>
          <p:nvPr/>
        </p:nvSpPr>
        <p:spPr>
          <a:xfrm>
            <a:off x="4387827" y="2617616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31" name="مضلع سباعي 30"/>
          <p:cNvSpPr/>
          <p:nvPr/>
        </p:nvSpPr>
        <p:spPr>
          <a:xfrm>
            <a:off x="8627600" y="4295625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33" name="مضلع سباعي 32"/>
          <p:cNvSpPr/>
          <p:nvPr/>
        </p:nvSpPr>
        <p:spPr>
          <a:xfrm>
            <a:off x="3005610" y="4251046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34" name="مضلع سباعي 33"/>
          <p:cNvSpPr/>
          <p:nvPr/>
        </p:nvSpPr>
        <p:spPr>
          <a:xfrm>
            <a:off x="7303605" y="2620690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5" name="مثلث متساوي الساقين 4"/>
          <p:cNvSpPr/>
          <p:nvPr/>
        </p:nvSpPr>
        <p:spPr>
          <a:xfrm>
            <a:off x="7542590" y="1184651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6" name="مثلث متساوي الساقين 25"/>
          <p:cNvSpPr/>
          <p:nvPr/>
        </p:nvSpPr>
        <p:spPr>
          <a:xfrm>
            <a:off x="4507320" y="2383910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7" name="مثلث متساوي الساقين 26"/>
          <p:cNvSpPr/>
          <p:nvPr/>
        </p:nvSpPr>
        <p:spPr>
          <a:xfrm>
            <a:off x="7419630" y="2417274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8681" y="1176737"/>
            <a:ext cx="268247" cy="262151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3267" y="4028419"/>
            <a:ext cx="268247" cy="262151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8070" y="4079839"/>
            <a:ext cx="268247" cy="262151"/>
          </a:xfrm>
          <a:prstGeom prst="rect">
            <a:avLst/>
          </a:prstGeom>
        </p:spPr>
      </p:pic>
      <p:sp>
        <p:nvSpPr>
          <p:cNvPr id="11" name="شكل بيضاوي 10"/>
          <p:cNvSpPr/>
          <p:nvPr/>
        </p:nvSpPr>
        <p:spPr>
          <a:xfrm>
            <a:off x="4536972" y="2723567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5" name="شكل بيضاوي 24"/>
          <p:cNvSpPr/>
          <p:nvPr/>
        </p:nvSpPr>
        <p:spPr>
          <a:xfrm>
            <a:off x="3123267" y="4341990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5" name="شكل بيضاوي 34"/>
          <p:cNvSpPr/>
          <p:nvPr/>
        </p:nvSpPr>
        <p:spPr>
          <a:xfrm>
            <a:off x="8766216" y="4433324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6" name="شكل بيضاوي 35"/>
          <p:cNvSpPr/>
          <p:nvPr/>
        </p:nvSpPr>
        <p:spPr>
          <a:xfrm>
            <a:off x="4544338" y="1465651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7" name="شكل بيضاوي 36"/>
          <p:cNvSpPr/>
          <p:nvPr/>
        </p:nvSpPr>
        <p:spPr>
          <a:xfrm>
            <a:off x="7438754" y="2744654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2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> </a:t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>(</a:t>
            </a:r>
            <a:r>
              <a:rPr lang="ar-IQ" sz="2800" dirty="0" smtClean="0"/>
              <a:t>نظام استقبال </a:t>
            </a:r>
            <a:r>
              <a:rPr lang="ar-IQ" sz="2800" smtClean="0"/>
              <a:t>الارسال الثلاثي</a:t>
            </a:r>
            <a:r>
              <a:rPr lang="ar-IQ" smtClean="0"/>
              <a:t>)</a:t>
            </a:r>
            <a:endParaRPr lang="ar-IQ" dirty="0"/>
          </a:p>
        </p:txBody>
      </p:sp>
      <p:sp>
        <p:nvSpPr>
          <p:cNvPr id="3" name="مستطيل 2"/>
          <p:cNvSpPr/>
          <p:nvPr/>
        </p:nvSpPr>
        <p:spPr>
          <a:xfrm>
            <a:off x="2202874" y="726699"/>
            <a:ext cx="7786254" cy="5237018"/>
          </a:xfrm>
          <a:prstGeom prst="rect">
            <a:avLst/>
          </a:prstGeom>
          <a:ln w="50800" cmpd="sng">
            <a:solidFill>
              <a:schemeClr val="accent1"/>
            </a:solidFill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9" name="رابط مستقيم 8"/>
          <p:cNvCxnSpPr/>
          <p:nvPr/>
        </p:nvCxnSpPr>
        <p:spPr>
          <a:xfrm>
            <a:off x="2202874" y="730145"/>
            <a:ext cx="7786254" cy="0"/>
          </a:xfrm>
          <a:prstGeom prst="line">
            <a:avLst/>
          </a:prstGeom>
          <a:ln w="31750" cap="flat" cmpd="sng" algn="ctr">
            <a:solidFill>
              <a:schemeClr val="dk1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flipV="1">
            <a:off x="2202874" y="2327564"/>
            <a:ext cx="7786254" cy="27709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مضلع سباعي 27"/>
          <p:cNvSpPr/>
          <p:nvPr/>
        </p:nvSpPr>
        <p:spPr>
          <a:xfrm>
            <a:off x="5736682" y="1036295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/>
              <a:t>s</a:t>
            </a:r>
            <a:endParaRPr lang="ar-IQ" sz="2400" dirty="0"/>
          </a:p>
        </p:txBody>
      </p:sp>
      <p:sp>
        <p:nvSpPr>
          <p:cNvPr id="29" name="مضلع سباعي 28"/>
          <p:cNvSpPr/>
          <p:nvPr/>
        </p:nvSpPr>
        <p:spPr>
          <a:xfrm>
            <a:off x="5771094" y="4601485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30" name="مضلع سباعي 29"/>
          <p:cNvSpPr/>
          <p:nvPr/>
        </p:nvSpPr>
        <p:spPr>
          <a:xfrm>
            <a:off x="3785865" y="1651819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31" name="مضلع سباعي 30"/>
          <p:cNvSpPr/>
          <p:nvPr/>
        </p:nvSpPr>
        <p:spPr>
          <a:xfrm>
            <a:off x="8311371" y="3861020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33" name="مضلع سباعي 32"/>
          <p:cNvSpPr/>
          <p:nvPr/>
        </p:nvSpPr>
        <p:spPr>
          <a:xfrm>
            <a:off x="3511682" y="3861020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34" name="مضلع سباعي 33"/>
          <p:cNvSpPr/>
          <p:nvPr/>
        </p:nvSpPr>
        <p:spPr>
          <a:xfrm>
            <a:off x="7815331" y="1612141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5" name="مثلث متساوي الساقين 4"/>
          <p:cNvSpPr/>
          <p:nvPr/>
        </p:nvSpPr>
        <p:spPr>
          <a:xfrm>
            <a:off x="5859642" y="831819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6" name="مثلث متساوي الساقين 25"/>
          <p:cNvSpPr/>
          <p:nvPr/>
        </p:nvSpPr>
        <p:spPr>
          <a:xfrm>
            <a:off x="3895795" y="1461485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7" name="مثلث متساوي الساقين 26"/>
          <p:cNvSpPr/>
          <p:nvPr/>
        </p:nvSpPr>
        <p:spPr>
          <a:xfrm>
            <a:off x="7934823" y="1402934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9421" y="4392309"/>
            <a:ext cx="268247" cy="262151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6261" y="3663855"/>
            <a:ext cx="268247" cy="262151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9698" y="3674786"/>
            <a:ext cx="268247" cy="262151"/>
          </a:xfrm>
          <a:prstGeom prst="rect">
            <a:avLst/>
          </a:prstGeom>
        </p:spPr>
      </p:pic>
      <p:sp>
        <p:nvSpPr>
          <p:cNvPr id="11" name="شكل بيضاوي 10"/>
          <p:cNvSpPr/>
          <p:nvPr/>
        </p:nvSpPr>
        <p:spPr>
          <a:xfrm>
            <a:off x="3914919" y="1757770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5" name="شكل بيضاوي 24"/>
          <p:cNvSpPr/>
          <p:nvPr/>
        </p:nvSpPr>
        <p:spPr>
          <a:xfrm>
            <a:off x="3636986" y="3989704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5" name="شكل بيضاوي 34"/>
          <p:cNvSpPr/>
          <p:nvPr/>
        </p:nvSpPr>
        <p:spPr>
          <a:xfrm>
            <a:off x="8440425" y="3966971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6" name="شكل بيضاوي 35"/>
          <p:cNvSpPr/>
          <p:nvPr/>
        </p:nvSpPr>
        <p:spPr>
          <a:xfrm>
            <a:off x="5900148" y="4707436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7" name="شكل بيضاوي 36"/>
          <p:cNvSpPr/>
          <p:nvPr/>
        </p:nvSpPr>
        <p:spPr>
          <a:xfrm>
            <a:off x="7934823" y="1733209"/>
            <a:ext cx="226795" cy="157694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6344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73</Words>
  <Application>Microsoft Office PowerPoint</Application>
  <PresentationFormat>شاشة عريضة</PresentationFormat>
  <Paragraphs>8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نسق Office</vt:lpstr>
      <vt:lpstr>           (نظام استقبال الارسال بخمسة لاعبين)</vt:lpstr>
      <vt:lpstr>           (نظام استقبال الارسال الرباعي)</vt:lpstr>
      <vt:lpstr>           (نظام استقبال الارسال الرباعي)</vt:lpstr>
      <vt:lpstr>           (نظام استقبال الارسال الثلاثي)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54</cp:revision>
  <dcterms:created xsi:type="dcterms:W3CDTF">2020-03-23T13:36:33Z</dcterms:created>
  <dcterms:modified xsi:type="dcterms:W3CDTF">2020-05-09T21:17:05Z</dcterms:modified>
</cp:coreProperties>
</file>